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91" r:id="rId3"/>
    <p:sldId id="258" r:id="rId4"/>
    <p:sldId id="259" r:id="rId5"/>
    <p:sldId id="260" r:id="rId6"/>
    <p:sldId id="261" r:id="rId7"/>
    <p:sldId id="262" r:id="rId8"/>
    <p:sldId id="292" r:id="rId9"/>
    <p:sldId id="263" r:id="rId10"/>
    <p:sldId id="264" r:id="rId11"/>
    <p:sldId id="293" r:id="rId1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3E8F65-98BA-4349-9D5C-D1A87725C353}" type="datetimeFigureOut">
              <a:rPr lang="hr-HR" smtClean="0"/>
              <a:t>15.11.2022.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19A5FD-606D-4CDA-A0FB-DD6B5C08674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92285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7CE37-F197-B366-8D84-83C9D7CA6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39702B-5FF9-F995-C0CE-48678FB67B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D5AEC-CE74-CE3C-B69C-964EA12D6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766A2-DC61-40D5-AE69-390414E874F3}" type="datetimeFigureOut">
              <a:rPr lang="hr-HR" smtClean="0"/>
              <a:t>15.11.2022.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33972-1FC2-D92F-2EEE-1DC9FCD05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0D3F9-BD5D-E3D7-FC4B-5FA99E3DE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2684-0956-4CCA-ADD4-DEF508BA73C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18838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67E33-EAFA-11B0-552F-2C259AE23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49E8F3-2675-9EA4-1810-2442935D1F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7A256-DBCC-D921-D79C-9ADD6ABBF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766A2-DC61-40D5-AE69-390414E874F3}" type="datetimeFigureOut">
              <a:rPr lang="hr-HR" smtClean="0"/>
              <a:t>15.11.2022.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B88DF-FD18-597F-1B6A-0382438EB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017AD-56C7-AC1A-6BBB-7D0965BA5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2684-0956-4CCA-ADD4-DEF508BA73C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47568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0D5363-A622-6D45-EA1A-62276F2C15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0BE5B6-EEAE-670D-0A96-9B2CB4C2AC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4E5E9-2C30-D62D-83EE-B61A575A7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766A2-DC61-40D5-AE69-390414E874F3}" type="datetimeFigureOut">
              <a:rPr lang="hr-HR" smtClean="0"/>
              <a:t>15.11.2022.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1E2367-9A94-ACCB-360B-6FE75B7CD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07676-6AD4-D3E0-1C73-037C3263E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2684-0956-4CCA-ADD4-DEF508BA73C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67762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EF83-45FF-266F-7B5C-AC27D9220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45A22-A981-8811-2F55-FCCBF78668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86AD9-482E-7F27-E0D8-BD7702497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766A2-DC61-40D5-AE69-390414E874F3}" type="datetimeFigureOut">
              <a:rPr lang="hr-HR" smtClean="0"/>
              <a:t>15.11.2022.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5A305-C078-6BEE-9E5F-AD717903C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2283F-0C3F-9AD3-E61B-621003478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2684-0956-4CCA-ADD4-DEF508BA73C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87800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37293-2C27-DDBC-F855-7FB2EDB3C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68639-6CAF-7222-C239-1EBCCD84F7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17746-F981-485A-FE86-15CF6A957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766A2-DC61-40D5-AE69-390414E874F3}" type="datetimeFigureOut">
              <a:rPr lang="hr-HR" smtClean="0"/>
              <a:t>15.11.2022.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CFDE6-9276-030E-B7E7-1B054ACDE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085E2-EA59-031A-3A89-EF91FF3DF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2684-0956-4CCA-ADD4-DEF508BA73C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12213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E9C46-1A4B-8637-5932-80B1AEF62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2DE8D-0BC6-5A68-DF9B-E488876C8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FF5360-39E9-0281-E44B-B28CC6C0F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980159-CCB6-C3BD-D9BA-A4FA31B5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766A2-DC61-40D5-AE69-390414E874F3}" type="datetimeFigureOut">
              <a:rPr lang="hr-HR" smtClean="0"/>
              <a:t>15.11.2022.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810B0-275C-3085-C738-F1610FC4F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BAD279-E275-51CB-2523-65A8254FD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2684-0956-4CCA-ADD4-DEF508BA73C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89962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6FFD2-0578-AD1D-1AC1-42A2E4CD6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B32781-3C61-7C27-1B49-35613F35F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D93C3A-8759-5665-C886-62460870BC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844008-2F8A-6DDD-D586-A5D9970E7A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12BAA4-412D-B1E9-7F03-BB6CDE57E9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EB8233-18EE-EF28-5E59-851F65DC7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766A2-DC61-40D5-AE69-390414E874F3}" type="datetimeFigureOut">
              <a:rPr lang="hr-HR" smtClean="0"/>
              <a:t>15.11.2022.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9D59D5-E284-E803-0B65-D5F42401A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CA7550-791F-DDD4-2485-9B2CFB797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2684-0956-4CCA-ADD4-DEF508BA73C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43920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52660-3DF6-4611-3554-1F3E3B540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79DA3C-7B4C-8C39-C372-F45EEABCF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766A2-DC61-40D5-AE69-390414E874F3}" type="datetimeFigureOut">
              <a:rPr lang="hr-HR" smtClean="0"/>
              <a:t>15.11.2022.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C61AF9-CB26-9637-7F8E-057C2ADBB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3432C-1A44-ABDC-B333-F7E98219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2684-0956-4CCA-ADD4-DEF508BA73C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99604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8595F8-1180-39C0-692B-44D34851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766A2-DC61-40D5-AE69-390414E874F3}" type="datetimeFigureOut">
              <a:rPr lang="hr-HR" smtClean="0"/>
              <a:t>15.11.2022.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C4247F-E9EB-078E-E656-550927155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1D399B-EADD-BD6B-1018-D433FC6D7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2684-0956-4CCA-ADD4-DEF508BA73C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54122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D2EFA-AE11-EB37-EBB0-B5413A68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D8B52-5034-007F-D269-D077E2D5D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7FCD36-B229-33AC-7D94-7E278A8693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A3CC5F-7BD0-CD69-73CB-C5BF36F65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766A2-DC61-40D5-AE69-390414E874F3}" type="datetimeFigureOut">
              <a:rPr lang="hr-HR" smtClean="0"/>
              <a:t>15.11.2022.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DB85C5-7B9B-9A32-C7D6-C4CE2E6FF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874853-E007-8F1B-AB84-C28A93EAD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2684-0956-4CCA-ADD4-DEF508BA73C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46624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AA5A2-24B8-EFAB-FC06-8535A039B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12F48D-67B0-F52D-E575-068ADADF3F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F6540E-CA78-37F0-8FB2-965A429DF2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34491F-87D7-D6BB-5FC6-96E06CBB6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766A2-DC61-40D5-AE69-390414E874F3}" type="datetimeFigureOut">
              <a:rPr lang="hr-HR" smtClean="0"/>
              <a:t>15.11.2022.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B6B1C2-771B-F9E3-7E01-FBC393DD3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3E20F2-1140-30C5-5BB6-24DB2999D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2684-0956-4CCA-ADD4-DEF508BA73C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57891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1D128A-1C68-222F-B649-A69558988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9DB306-BF41-2B00-6DF2-C9293E0F4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C7E4B-DD30-A8D3-F3FD-99CCDACB64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766A2-DC61-40D5-AE69-390414E874F3}" type="datetimeFigureOut">
              <a:rPr lang="hr-HR" smtClean="0"/>
              <a:t>15.11.2022.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F2114-4F94-1FBD-8962-B5EEA2BDD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A12BC-A72B-0D72-2C28-3DC6AEBC64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62684-0956-4CCA-ADD4-DEF508BA73C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8560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2.png"/><Relationship Id="rId5" Type="http://schemas.microsoft.com/office/2007/relationships/media" Target="../media/media3.mp3"/><Relationship Id="rId10" Type="http://schemas.openxmlformats.org/officeDocument/2006/relationships/image" Target="../media/image31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.xml"/><Relationship Id="rId14" Type="http://schemas.openxmlformats.org/officeDocument/2006/relationships/hyperlink" Target="https://wordwall.net/play/511/129/112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6BBA-ED96-67B1-65F7-B38C58086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7086" y="3526536"/>
            <a:ext cx="6474410" cy="1012054"/>
          </a:xfrm>
        </p:spPr>
        <p:txBody>
          <a:bodyPr>
            <a:normAutofit fontScale="90000"/>
          </a:bodyPr>
          <a:lstStyle/>
          <a:p>
            <a:r>
              <a:rPr lang="hr-HR" sz="5400" b="1" dirty="0" err="1"/>
              <a:t>Lesson</a:t>
            </a:r>
            <a:r>
              <a:rPr lang="hr-HR" sz="5400" b="1" dirty="0"/>
              <a:t> 15 </a:t>
            </a:r>
            <a:br>
              <a:rPr lang="hr-HR" sz="5400" b="1" dirty="0"/>
            </a:br>
            <a:r>
              <a:rPr lang="hr-HR" sz="5400" b="1" dirty="0" err="1"/>
              <a:t>Around</a:t>
            </a:r>
            <a:r>
              <a:rPr lang="hr-HR" sz="5400" b="1" dirty="0"/>
              <a:t> Liverpool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3C4857-69B2-EE48-4649-CAC5F1D5B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0558" y="2305050"/>
            <a:ext cx="6400938" cy="1710489"/>
          </a:xfrm>
        </p:spPr>
        <p:txBody>
          <a:bodyPr>
            <a:noAutofit/>
          </a:bodyPr>
          <a:lstStyle/>
          <a:p>
            <a:r>
              <a:rPr lang="hr-HR" sz="6500" b="1" dirty="0">
                <a:solidFill>
                  <a:srgbClr val="C00000"/>
                </a:solidFill>
              </a:rPr>
              <a:t>UNIT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0A8FD-78CA-267A-FC8E-E8AE8DDF1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88" y="528449"/>
            <a:ext cx="4505897" cy="59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59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22D5CA-AC8A-3A68-27C1-633A8CFF6D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2013" cy="686120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B201F0-BF3D-B917-9258-36ECE6808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121111"/>
            <a:ext cx="5773445" cy="15301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600" b="1" dirty="0" err="1"/>
              <a:t>Listen</a:t>
            </a:r>
            <a:r>
              <a:rPr lang="hr-HR" sz="2600" b="1" dirty="0"/>
              <a:t> to </a:t>
            </a:r>
            <a:r>
              <a:rPr lang="hr-HR" sz="2600" b="1" dirty="0" err="1"/>
              <a:t>three</a:t>
            </a:r>
            <a:r>
              <a:rPr lang="hr-HR" sz="2600" b="1" dirty="0"/>
              <a:t> </a:t>
            </a:r>
            <a:r>
              <a:rPr lang="hr-HR" sz="2600" b="1" dirty="0" err="1"/>
              <a:t>conversations</a:t>
            </a:r>
            <a:r>
              <a:rPr lang="hr-HR" sz="2600" b="1" dirty="0"/>
              <a:t> </a:t>
            </a:r>
            <a:r>
              <a:rPr lang="hr-HR" sz="2600" b="1" dirty="0" err="1"/>
              <a:t>in</a:t>
            </a:r>
            <a:r>
              <a:rPr lang="hr-HR" sz="2600" b="1" dirty="0"/>
              <a:t> </a:t>
            </a:r>
            <a:r>
              <a:rPr lang="hr-HR" sz="2600" b="1" dirty="0" err="1"/>
              <a:t>Task</a:t>
            </a:r>
            <a:r>
              <a:rPr lang="hr-HR" sz="2600" b="1" dirty="0"/>
              <a:t> A. </a:t>
            </a:r>
            <a:r>
              <a:rPr lang="hr-HR" sz="2600" b="1" dirty="0" err="1"/>
              <a:t>Write</a:t>
            </a:r>
            <a:r>
              <a:rPr lang="hr-HR" sz="2600" b="1" dirty="0"/>
              <a:t> </a:t>
            </a:r>
            <a:r>
              <a:rPr lang="hr-HR" sz="2600" b="1" dirty="0" err="1"/>
              <a:t>down</a:t>
            </a:r>
            <a:r>
              <a:rPr lang="hr-HR" sz="2600" b="1" dirty="0"/>
              <a:t> </a:t>
            </a:r>
            <a:r>
              <a:rPr lang="hr-HR" sz="2600" b="1" dirty="0" err="1"/>
              <a:t>the</a:t>
            </a:r>
            <a:r>
              <a:rPr lang="hr-HR" sz="2600" b="1" dirty="0"/>
              <a:t> </a:t>
            </a:r>
            <a:r>
              <a:rPr lang="hr-HR" sz="2600" b="1" dirty="0" err="1"/>
              <a:t>order</a:t>
            </a:r>
            <a:r>
              <a:rPr lang="hr-HR" sz="2600" b="1" dirty="0"/>
              <a:t> </a:t>
            </a:r>
            <a:r>
              <a:rPr lang="hr-HR" sz="2600" b="1" dirty="0" err="1"/>
              <a:t>in</a:t>
            </a:r>
            <a:r>
              <a:rPr lang="hr-HR" sz="2600" b="1" dirty="0"/>
              <a:t> </a:t>
            </a:r>
            <a:r>
              <a:rPr lang="hr-HR" sz="2600" b="1" dirty="0" err="1"/>
              <a:t>which</a:t>
            </a:r>
            <a:r>
              <a:rPr lang="hr-HR" sz="2600" b="1" dirty="0"/>
              <a:t> </a:t>
            </a:r>
            <a:r>
              <a:rPr lang="hr-HR" sz="2600" b="1" dirty="0" err="1"/>
              <a:t>you</a:t>
            </a:r>
            <a:r>
              <a:rPr lang="hr-HR" sz="2600" b="1" dirty="0"/>
              <a:t> </a:t>
            </a:r>
            <a:r>
              <a:rPr lang="hr-HR" sz="2600" b="1" dirty="0" err="1"/>
              <a:t>hear</a:t>
            </a:r>
            <a:r>
              <a:rPr lang="hr-HR" sz="2600" b="1" dirty="0"/>
              <a:t> </a:t>
            </a:r>
            <a:r>
              <a:rPr lang="hr-HR" sz="2600" b="1" dirty="0" err="1"/>
              <a:t>them</a:t>
            </a:r>
            <a:r>
              <a:rPr lang="hr-HR" sz="2600" b="1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7A9DB5-CEE9-E5FF-ED16-9204256ABE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0" y="2213504"/>
            <a:ext cx="4252328" cy="243099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947CD646-D07B-31B2-6D62-080AD180F90D}"/>
              </a:ext>
            </a:extLst>
          </p:cNvPr>
          <p:cNvSpPr txBox="1">
            <a:spLocks/>
          </p:cNvSpPr>
          <p:nvPr/>
        </p:nvSpPr>
        <p:spPr>
          <a:xfrm>
            <a:off x="6095999" y="1626093"/>
            <a:ext cx="3962402" cy="587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sz="2600" b="1" dirty="0" err="1"/>
              <a:t>Check</a:t>
            </a:r>
            <a:r>
              <a:rPr lang="hr-HR" sz="2600" b="1" dirty="0"/>
              <a:t>.</a:t>
            </a:r>
          </a:p>
        </p:txBody>
      </p:sp>
      <p:pic>
        <p:nvPicPr>
          <p:cNvPr id="10" name="l__15_1_in_the_street_conversation_1">
            <a:hlinkClick r:id="" action="ppaction://media"/>
            <a:extLst>
              <a:ext uri="{FF2B5EF4-FFF2-40B4-BE49-F238E27FC236}">
                <a16:creationId xmlns:a16="http://schemas.microsoft.com/office/drawing/2014/main" id="{57D97736-3DBA-9D28-08D3-12DDA167C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30873" y="1012453"/>
            <a:ext cx="487363" cy="487363"/>
          </a:xfrm>
          <a:prstGeom prst="rect">
            <a:avLst/>
          </a:prstGeom>
        </p:spPr>
      </p:pic>
      <p:pic>
        <p:nvPicPr>
          <p:cNvPr id="11" name="l__15_2_in_the_street_conversation_2">
            <a:hlinkClick r:id="" action="ppaction://media"/>
            <a:extLst>
              <a:ext uri="{FF2B5EF4-FFF2-40B4-BE49-F238E27FC236}">
                <a16:creationId xmlns:a16="http://schemas.microsoft.com/office/drawing/2014/main" id="{B2592784-6F01-581E-9404-B83A9DB4DA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39038" y="1012452"/>
            <a:ext cx="487363" cy="487363"/>
          </a:xfrm>
          <a:prstGeom prst="rect">
            <a:avLst/>
          </a:prstGeom>
        </p:spPr>
      </p:pic>
      <p:pic>
        <p:nvPicPr>
          <p:cNvPr id="12" name="l__15_3_in_the_street_conversation_3">
            <a:hlinkClick r:id="" action="ppaction://media"/>
            <a:extLst>
              <a:ext uri="{FF2B5EF4-FFF2-40B4-BE49-F238E27FC236}">
                <a16:creationId xmlns:a16="http://schemas.microsoft.com/office/drawing/2014/main" id="{7A841880-BF91-8562-CAD1-CF8AC03A4B4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47203" y="1012451"/>
            <a:ext cx="487363" cy="4873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404D362-EFC9-8956-59C0-0E58C7479311}"/>
              </a:ext>
            </a:extLst>
          </p:cNvPr>
          <p:cNvSpPr txBox="1"/>
          <p:nvPr/>
        </p:nvSpPr>
        <p:spPr>
          <a:xfrm>
            <a:off x="1624614" y="3331799"/>
            <a:ext cx="372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B652CA-B884-8622-FD78-8C3C821116C2}"/>
              </a:ext>
            </a:extLst>
          </p:cNvPr>
          <p:cNvSpPr txBox="1"/>
          <p:nvPr/>
        </p:nvSpPr>
        <p:spPr>
          <a:xfrm>
            <a:off x="1624614" y="4161979"/>
            <a:ext cx="372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D3A8B4-4CC3-6BC8-AEF8-449BA14EAD0F}"/>
              </a:ext>
            </a:extLst>
          </p:cNvPr>
          <p:cNvSpPr txBox="1"/>
          <p:nvPr/>
        </p:nvSpPr>
        <p:spPr>
          <a:xfrm>
            <a:off x="1624614" y="3746889"/>
            <a:ext cx="372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2F9261F-E3C5-F930-197C-E84DFEFE10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0" y="1458486"/>
            <a:ext cx="4252328" cy="446613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18134BD0-B27A-3784-AD98-CEA197315F59}"/>
              </a:ext>
            </a:extLst>
          </p:cNvPr>
          <p:cNvSpPr txBox="1">
            <a:spLocks/>
          </p:cNvSpPr>
          <p:nvPr/>
        </p:nvSpPr>
        <p:spPr>
          <a:xfrm>
            <a:off x="6095996" y="2260857"/>
            <a:ext cx="5773445" cy="15301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2600" b="1" dirty="0" err="1"/>
              <a:t>Look</a:t>
            </a:r>
            <a:r>
              <a:rPr lang="hr-HR" sz="2600" b="1" dirty="0"/>
              <a:t> at </a:t>
            </a:r>
            <a:r>
              <a:rPr lang="hr-HR" sz="2600" b="1" dirty="0" err="1"/>
              <a:t>the</a:t>
            </a:r>
            <a:r>
              <a:rPr lang="hr-HR" sz="2600" b="1" dirty="0"/>
              <a:t> </a:t>
            </a:r>
            <a:r>
              <a:rPr lang="hr-HR" sz="2600" b="1" dirty="0" err="1"/>
              <a:t>phrases</a:t>
            </a:r>
            <a:r>
              <a:rPr lang="hr-HR" sz="2600" b="1" dirty="0"/>
              <a:t> </a:t>
            </a:r>
            <a:r>
              <a:rPr lang="hr-HR" sz="2600" b="1" dirty="0" err="1"/>
              <a:t>in</a:t>
            </a:r>
            <a:r>
              <a:rPr lang="hr-HR" sz="2600" b="1" dirty="0"/>
              <a:t> </a:t>
            </a:r>
            <a:r>
              <a:rPr lang="hr-HR" sz="2600" b="1" dirty="0" err="1"/>
              <a:t>Task</a:t>
            </a:r>
            <a:r>
              <a:rPr lang="hr-HR" sz="2600" b="1" dirty="0"/>
              <a:t> B. </a:t>
            </a:r>
            <a:r>
              <a:rPr lang="hr-HR" sz="2600" b="1" dirty="0" err="1"/>
              <a:t>Which</a:t>
            </a:r>
            <a:r>
              <a:rPr lang="hr-HR" sz="2600" b="1" dirty="0"/>
              <a:t> </a:t>
            </a:r>
            <a:r>
              <a:rPr lang="hr-HR" sz="2600" b="1" dirty="0" err="1"/>
              <a:t>conversation</a:t>
            </a:r>
            <a:r>
              <a:rPr lang="hr-HR" sz="2600" b="1" dirty="0"/>
              <a:t> do </a:t>
            </a:r>
            <a:r>
              <a:rPr lang="hr-HR" sz="2600" b="1" dirty="0" err="1"/>
              <a:t>they</a:t>
            </a:r>
            <a:r>
              <a:rPr lang="hr-HR" sz="2600" b="1" dirty="0"/>
              <a:t> </a:t>
            </a:r>
            <a:r>
              <a:rPr lang="hr-HR" sz="2600" b="1" dirty="0" err="1"/>
              <a:t>come</a:t>
            </a:r>
            <a:r>
              <a:rPr lang="hr-HR" sz="2600" b="1" dirty="0"/>
              <a:t> </a:t>
            </a:r>
            <a:r>
              <a:rPr lang="hr-HR" sz="2600" b="1" dirty="0" err="1"/>
              <a:t>from</a:t>
            </a:r>
            <a:r>
              <a:rPr lang="hr-HR" sz="2600" b="1" dirty="0"/>
              <a:t>? 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EA273B16-35BE-E901-3D14-96C02F35CB4C}"/>
              </a:ext>
            </a:extLst>
          </p:cNvPr>
          <p:cNvSpPr txBox="1">
            <a:spLocks/>
          </p:cNvSpPr>
          <p:nvPr/>
        </p:nvSpPr>
        <p:spPr>
          <a:xfrm>
            <a:off x="6095999" y="3318998"/>
            <a:ext cx="3962402" cy="587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2600" b="1" dirty="0" err="1"/>
              <a:t>Listen</a:t>
            </a:r>
            <a:r>
              <a:rPr lang="hr-HR" sz="2600" b="1" dirty="0"/>
              <a:t> </a:t>
            </a:r>
            <a:r>
              <a:rPr lang="hr-HR" sz="2600" b="1" dirty="0" err="1"/>
              <a:t>and</a:t>
            </a:r>
            <a:r>
              <a:rPr lang="hr-HR" sz="2600" b="1" dirty="0"/>
              <a:t> </a:t>
            </a:r>
            <a:r>
              <a:rPr lang="hr-HR" sz="2600" b="1" dirty="0" err="1"/>
              <a:t>check</a:t>
            </a:r>
            <a:r>
              <a:rPr lang="hr-HR" sz="2600" b="1" dirty="0"/>
              <a:t>.</a:t>
            </a:r>
          </a:p>
        </p:txBody>
      </p:sp>
      <p:pic>
        <p:nvPicPr>
          <p:cNvPr id="20" name="l__15_1_in_the_street_conversation_1">
            <a:hlinkClick r:id="" action="ppaction://media"/>
            <a:extLst>
              <a:ext uri="{FF2B5EF4-FFF2-40B4-BE49-F238E27FC236}">
                <a16:creationId xmlns:a16="http://schemas.microsoft.com/office/drawing/2014/main" id="{50B53F31-C2A9-E362-49FD-438FDBE603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22465" y="3296687"/>
            <a:ext cx="487363" cy="487363"/>
          </a:xfrm>
          <a:prstGeom prst="rect">
            <a:avLst/>
          </a:prstGeom>
        </p:spPr>
      </p:pic>
      <p:pic>
        <p:nvPicPr>
          <p:cNvPr id="21" name="l__15_2_in_the_street_conversation_2">
            <a:hlinkClick r:id="" action="ppaction://media"/>
            <a:extLst>
              <a:ext uri="{FF2B5EF4-FFF2-40B4-BE49-F238E27FC236}">
                <a16:creationId xmlns:a16="http://schemas.microsoft.com/office/drawing/2014/main" id="{A7A6C5FE-1F00-909C-8A05-1119CD86FD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92558" y="3285366"/>
            <a:ext cx="487363" cy="487363"/>
          </a:xfrm>
          <a:prstGeom prst="rect">
            <a:avLst/>
          </a:prstGeom>
        </p:spPr>
      </p:pic>
      <p:pic>
        <p:nvPicPr>
          <p:cNvPr id="22" name="l__15_3_in_the_street_conversation_3">
            <a:hlinkClick r:id="" action="ppaction://media"/>
            <a:extLst>
              <a:ext uri="{FF2B5EF4-FFF2-40B4-BE49-F238E27FC236}">
                <a16:creationId xmlns:a16="http://schemas.microsoft.com/office/drawing/2014/main" id="{447881DC-4203-C001-1E3B-6DF18CA38A0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62652" y="3314215"/>
            <a:ext cx="487363" cy="48736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3F488D1-AE75-1212-3B32-792CBB6941C2}"/>
              </a:ext>
            </a:extLst>
          </p:cNvPr>
          <p:cNvSpPr txBox="1"/>
          <p:nvPr/>
        </p:nvSpPr>
        <p:spPr>
          <a:xfrm>
            <a:off x="4284953" y="2076191"/>
            <a:ext cx="31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DDDD4E-35FF-D85B-AD0A-995B15F6D812}"/>
              </a:ext>
            </a:extLst>
          </p:cNvPr>
          <p:cNvSpPr txBox="1"/>
          <p:nvPr/>
        </p:nvSpPr>
        <p:spPr>
          <a:xfrm>
            <a:off x="2561207" y="2370634"/>
            <a:ext cx="31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869014-C1E2-190A-5EBC-0E642BBD52FA}"/>
              </a:ext>
            </a:extLst>
          </p:cNvPr>
          <p:cNvSpPr txBox="1"/>
          <p:nvPr/>
        </p:nvSpPr>
        <p:spPr>
          <a:xfrm>
            <a:off x="1491449" y="2793576"/>
            <a:ext cx="31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6FBE44-FDE1-A8C0-F471-9949E4E6A35A}"/>
              </a:ext>
            </a:extLst>
          </p:cNvPr>
          <p:cNvSpPr txBox="1"/>
          <p:nvPr/>
        </p:nvSpPr>
        <p:spPr>
          <a:xfrm>
            <a:off x="4337474" y="3188564"/>
            <a:ext cx="31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732215-CE7E-AACC-C3E3-0AAD7E66B6E1}"/>
              </a:ext>
            </a:extLst>
          </p:cNvPr>
          <p:cNvSpPr txBox="1"/>
          <p:nvPr/>
        </p:nvSpPr>
        <p:spPr>
          <a:xfrm>
            <a:off x="1730006" y="3540423"/>
            <a:ext cx="31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24DCA94-18E6-BF70-FD33-6A302790AE50}"/>
              </a:ext>
            </a:extLst>
          </p:cNvPr>
          <p:cNvSpPr txBox="1"/>
          <p:nvPr/>
        </p:nvSpPr>
        <p:spPr>
          <a:xfrm>
            <a:off x="3570303" y="3953533"/>
            <a:ext cx="31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6874B34-BA6E-884D-183E-11C71FE2B5C4}"/>
              </a:ext>
            </a:extLst>
          </p:cNvPr>
          <p:cNvSpPr txBox="1"/>
          <p:nvPr/>
        </p:nvSpPr>
        <p:spPr>
          <a:xfrm>
            <a:off x="2777194" y="4362598"/>
            <a:ext cx="31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CC7C1E-85DD-64C8-3F4D-65CD441A8877}"/>
              </a:ext>
            </a:extLst>
          </p:cNvPr>
          <p:cNvSpPr txBox="1"/>
          <p:nvPr/>
        </p:nvSpPr>
        <p:spPr>
          <a:xfrm>
            <a:off x="2057340" y="5099890"/>
            <a:ext cx="31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B0E17A-4763-CAD4-61B2-03B2EAE72E80}"/>
              </a:ext>
            </a:extLst>
          </p:cNvPr>
          <p:cNvSpPr txBox="1"/>
          <p:nvPr/>
        </p:nvSpPr>
        <p:spPr>
          <a:xfrm>
            <a:off x="3033506" y="5511474"/>
            <a:ext cx="31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79A760DB-86F6-7B97-14FC-AB619A8B5E82}"/>
              </a:ext>
            </a:extLst>
          </p:cNvPr>
          <p:cNvSpPr txBox="1">
            <a:spLocks/>
          </p:cNvSpPr>
          <p:nvPr/>
        </p:nvSpPr>
        <p:spPr>
          <a:xfrm>
            <a:off x="6086261" y="4138199"/>
            <a:ext cx="5667773" cy="826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2600" b="1" dirty="0" err="1"/>
              <a:t>Listen</a:t>
            </a:r>
            <a:r>
              <a:rPr lang="hr-HR" sz="2600" b="1" dirty="0"/>
              <a:t> </a:t>
            </a:r>
            <a:r>
              <a:rPr lang="hr-HR" sz="2600" b="1" dirty="0" err="1"/>
              <a:t>and</a:t>
            </a:r>
            <a:r>
              <a:rPr lang="hr-HR" sz="2600" b="1" dirty="0"/>
              <a:t> </a:t>
            </a:r>
            <a:r>
              <a:rPr lang="hr-HR" sz="2600" b="1" dirty="0" err="1"/>
              <a:t>repeat</a:t>
            </a:r>
            <a:r>
              <a:rPr lang="hr-HR" sz="2600" b="1" dirty="0"/>
              <a:t> </a:t>
            </a:r>
            <a:r>
              <a:rPr lang="hr-HR" sz="2600" b="1" dirty="0" err="1"/>
              <a:t>the</a:t>
            </a:r>
            <a:r>
              <a:rPr lang="hr-HR" sz="2600" b="1" dirty="0"/>
              <a:t> </a:t>
            </a:r>
            <a:r>
              <a:rPr lang="hr-HR" sz="2600" b="1" dirty="0" err="1"/>
              <a:t>phrases</a:t>
            </a:r>
            <a:r>
              <a:rPr lang="hr-HR" sz="2600" b="1" dirty="0"/>
              <a:t>.</a:t>
            </a:r>
          </a:p>
        </p:txBody>
      </p:sp>
      <p:pic>
        <p:nvPicPr>
          <p:cNvPr id="34" name="l__15_4_repeat_the_phrases">
            <a:hlinkClick r:id="" action="ppaction://media"/>
            <a:extLst>
              <a:ext uri="{FF2B5EF4-FFF2-40B4-BE49-F238E27FC236}">
                <a16:creationId xmlns:a16="http://schemas.microsoft.com/office/drawing/2014/main" id="{EF408C50-F859-E0ED-EF03-CCB61A2107C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60877" y="4156921"/>
            <a:ext cx="487363" cy="487363"/>
          </a:xfrm>
          <a:prstGeom prst="rect">
            <a:avLst/>
          </a:prstGeom>
        </p:spPr>
      </p:pic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95FC1AD7-1EAA-97BC-467A-5BA149695C9A}"/>
              </a:ext>
            </a:extLst>
          </p:cNvPr>
          <p:cNvSpPr txBox="1">
            <a:spLocks/>
          </p:cNvSpPr>
          <p:nvPr/>
        </p:nvSpPr>
        <p:spPr>
          <a:xfrm>
            <a:off x="6095996" y="4964551"/>
            <a:ext cx="5942124" cy="14288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Revise</a:t>
            </a:r>
            <a:r>
              <a:rPr lang="hr-HR" b="1" dirty="0"/>
              <a:t> </a:t>
            </a:r>
            <a:r>
              <a:rPr lang="hr-HR" b="1" dirty="0" err="1"/>
              <a:t>prepositions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time </a:t>
            </a:r>
            <a:r>
              <a:rPr lang="hr-HR" b="1" dirty="0" err="1"/>
              <a:t>with</a:t>
            </a:r>
            <a:r>
              <a:rPr lang="hr-HR" b="1" dirty="0"/>
              <a:t> </a:t>
            </a:r>
            <a:r>
              <a:rPr lang="hr-HR" b="1" dirty="0" err="1"/>
              <a:t>this</a:t>
            </a:r>
            <a:r>
              <a:rPr lang="hr-HR" b="1" dirty="0"/>
              <a:t> game. Play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two</a:t>
            </a:r>
            <a:r>
              <a:rPr lang="hr-HR" b="1" dirty="0"/>
              <a:t> </a:t>
            </a:r>
            <a:r>
              <a:rPr lang="hr-HR" b="1" dirty="0" err="1"/>
              <a:t>teams</a:t>
            </a:r>
            <a:r>
              <a:rPr lang="hr-HR" b="1" dirty="0"/>
              <a:t>.</a:t>
            </a:r>
          </a:p>
          <a:p>
            <a:pPr marL="0" indent="0" algn="just">
              <a:buNone/>
            </a:pPr>
            <a:r>
              <a:rPr lang="hr-HR" b="1" dirty="0">
                <a:hlinkClick r:id="rId14"/>
              </a:rPr>
              <a:t>https://wordwall.net/play/511/129/112</a:t>
            </a:r>
            <a:r>
              <a:rPr lang="hr-HR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952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37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8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24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370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085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245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5185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9" grpId="0"/>
      <p:bldP spid="13" grpId="0"/>
      <p:bldP spid="14" grpId="0"/>
      <p:bldP spid="19" grpId="0"/>
      <p:bldP spid="33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 </a:t>
            </a:r>
            <a:r>
              <a:rPr lang="hr-HR" i="1" dirty="0" err="1"/>
              <a:t>page</a:t>
            </a:r>
            <a:r>
              <a:rPr lang="hr-HR" i="1" dirty="0"/>
              <a:t> 78.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49E1A4-5B06-38A4-FAAE-6409FB6E5227}"/>
              </a:ext>
            </a:extLst>
          </p:cNvPr>
          <p:cNvSpPr txBox="1"/>
          <p:nvPr/>
        </p:nvSpPr>
        <p:spPr>
          <a:xfrm>
            <a:off x="6008779" y="346666"/>
            <a:ext cx="59313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Write</a:t>
            </a:r>
            <a:r>
              <a:rPr lang="hr-HR" sz="2800" b="1" dirty="0"/>
              <a:t> </a:t>
            </a:r>
            <a:r>
              <a:rPr lang="hr-HR" sz="2800" b="1" dirty="0" err="1"/>
              <a:t>questions</a:t>
            </a:r>
            <a:r>
              <a:rPr lang="hr-HR" sz="2800" b="1" dirty="0"/>
              <a:t> for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underlined</a:t>
            </a:r>
            <a:r>
              <a:rPr lang="hr-HR" sz="2800" b="1" dirty="0"/>
              <a:t> </a:t>
            </a:r>
            <a:r>
              <a:rPr lang="hr-HR" sz="2800" b="1" dirty="0" err="1"/>
              <a:t>part</a:t>
            </a:r>
            <a:r>
              <a:rPr lang="hr-HR" sz="2800" b="1" dirty="0"/>
              <a:t> </a:t>
            </a:r>
            <a:r>
              <a:rPr lang="hr-HR" sz="2800" b="1" dirty="0" err="1"/>
              <a:t>of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sentence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F.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BD0E3-7E3C-7BAD-E913-7F3714EED190}"/>
              </a:ext>
            </a:extLst>
          </p:cNvPr>
          <p:cNvSpPr txBox="1"/>
          <p:nvPr/>
        </p:nvSpPr>
        <p:spPr>
          <a:xfrm>
            <a:off x="6096000" y="1387360"/>
            <a:ext cx="5931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7BD71-C271-9DF1-4363-2299D8425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199" y="1311806"/>
            <a:ext cx="4024325" cy="507291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6BE73B7-873A-B8DC-1BCF-4588B79B122E}"/>
              </a:ext>
            </a:extLst>
          </p:cNvPr>
          <p:cNvSpPr txBox="1"/>
          <p:nvPr/>
        </p:nvSpPr>
        <p:spPr>
          <a:xfrm>
            <a:off x="6008779" y="2132871"/>
            <a:ext cx="6183221" cy="31085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Interview your partner. Ask the questions from exercise F. </a:t>
            </a:r>
          </a:p>
          <a:p>
            <a:r>
              <a:rPr lang="en-US" sz="2800" b="1" dirty="0"/>
              <a:t>Write notes. </a:t>
            </a:r>
          </a:p>
          <a:p>
            <a:r>
              <a:rPr lang="en-US" sz="2800" b="1" dirty="0"/>
              <a:t>Write about your partner’s day in your notebook. </a:t>
            </a:r>
            <a:endParaRPr lang="hr-HR" sz="2800" b="1" dirty="0"/>
          </a:p>
          <a:p>
            <a:r>
              <a:rPr lang="en-US" sz="2800" b="1" dirty="0"/>
              <a:t>When you finish, read it to your partner to check if you got everything right.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163226-5299-8944-9312-CC35B672F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31" y="1120078"/>
            <a:ext cx="5173772" cy="545637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D709E2-1F79-6AF9-073A-2CEEA0B90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23" y="1452827"/>
            <a:ext cx="4608588" cy="50277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FA23B8-3541-AEF1-1A96-0480A2BD60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38" y="2342828"/>
            <a:ext cx="5560761" cy="306234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5D53978-1004-5660-4335-7A9208844DC6}"/>
              </a:ext>
            </a:extLst>
          </p:cNvPr>
          <p:cNvSpPr txBox="1"/>
          <p:nvPr/>
        </p:nvSpPr>
        <p:spPr>
          <a:xfrm>
            <a:off x="6008779" y="5630131"/>
            <a:ext cx="5931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Fill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H for </a:t>
            </a:r>
            <a:r>
              <a:rPr lang="hr-HR" sz="2800" b="1" dirty="0" err="1"/>
              <a:t>yourself</a:t>
            </a:r>
            <a:r>
              <a:rPr lang="hr-HR" sz="2800" b="1" dirty="0"/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9BE675-4BD6-9F92-7B77-D446CA5358F8}"/>
              </a:ext>
            </a:extLst>
          </p:cNvPr>
          <p:cNvSpPr txBox="1"/>
          <p:nvPr/>
        </p:nvSpPr>
        <p:spPr>
          <a:xfrm>
            <a:off x="6008779" y="6142585"/>
            <a:ext cx="5931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041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25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 </a:t>
            </a:r>
            <a:r>
              <a:rPr lang="hr-HR" i="1" dirty="0" err="1"/>
              <a:t>page</a:t>
            </a:r>
            <a:r>
              <a:rPr lang="hr-HR" i="1" dirty="0"/>
              <a:t> 76.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49E1A4-5B06-38A4-FAAE-6409FB6E5227}"/>
              </a:ext>
            </a:extLst>
          </p:cNvPr>
          <p:cNvSpPr txBox="1"/>
          <p:nvPr/>
        </p:nvSpPr>
        <p:spPr>
          <a:xfrm>
            <a:off x="6008783" y="1361456"/>
            <a:ext cx="5931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Look</a:t>
            </a:r>
            <a:r>
              <a:rPr lang="hr-HR" sz="2800" b="1" dirty="0"/>
              <a:t> at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mind</a:t>
            </a:r>
            <a:r>
              <a:rPr lang="hr-HR" sz="2800" b="1" dirty="0"/>
              <a:t> </a:t>
            </a:r>
            <a:r>
              <a:rPr lang="hr-HR" sz="2800" b="1" dirty="0" err="1"/>
              <a:t>map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A.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BD0E3-7E3C-7BAD-E913-7F3714EED190}"/>
              </a:ext>
            </a:extLst>
          </p:cNvPr>
          <p:cNvSpPr txBox="1"/>
          <p:nvPr/>
        </p:nvSpPr>
        <p:spPr>
          <a:xfrm>
            <a:off x="6008783" y="1907611"/>
            <a:ext cx="59313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Write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English </a:t>
            </a:r>
            <a:r>
              <a:rPr lang="hr-HR" sz="2800" b="1" dirty="0" err="1"/>
              <a:t>expression</a:t>
            </a:r>
            <a:r>
              <a:rPr lang="hr-HR" sz="2800" b="1" dirty="0"/>
              <a:t> </a:t>
            </a:r>
            <a:r>
              <a:rPr lang="hr-HR" sz="2800" b="1" dirty="0" err="1"/>
              <a:t>next</a:t>
            </a:r>
            <a:r>
              <a:rPr lang="hr-HR" sz="2800" b="1" dirty="0"/>
              <a:t> to </a:t>
            </a:r>
            <a:r>
              <a:rPr lang="hr-HR" sz="2800" b="1" dirty="0" err="1"/>
              <a:t>the</a:t>
            </a:r>
            <a:r>
              <a:rPr lang="hr-HR" sz="2800" b="1" dirty="0"/>
              <a:t> Croatian </a:t>
            </a:r>
            <a:r>
              <a:rPr lang="hr-HR" sz="2800" b="1" dirty="0" err="1"/>
              <a:t>translations</a:t>
            </a:r>
            <a:r>
              <a:rPr lang="hr-HR" sz="28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7BD71-C271-9DF1-4363-2299D8425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199" y="1310881"/>
            <a:ext cx="4024325" cy="507476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38C3571-0D8B-304F-B59D-1A78F666D3EF}"/>
              </a:ext>
            </a:extLst>
          </p:cNvPr>
          <p:cNvSpPr txBox="1"/>
          <p:nvPr/>
        </p:nvSpPr>
        <p:spPr>
          <a:xfrm>
            <a:off x="6030809" y="2884653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2DFBB6-994D-C844-236D-DB3C0768C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67" y="1677803"/>
            <a:ext cx="4610700" cy="378640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7AB4BF-3186-BDA5-44CB-6CA7D901EB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1" y="1677803"/>
            <a:ext cx="5665352" cy="401093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9B04E2-04EC-E366-F12F-1767A00B49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62" y="2072316"/>
            <a:ext cx="5425910" cy="356646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6BE73B7-873A-B8DC-1BCF-4588B79B122E}"/>
              </a:ext>
            </a:extLst>
          </p:cNvPr>
          <p:cNvSpPr txBox="1"/>
          <p:nvPr/>
        </p:nvSpPr>
        <p:spPr>
          <a:xfrm>
            <a:off x="6054077" y="3996283"/>
            <a:ext cx="59313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Person A says the Croatian translation. Person B says the English expression. </a:t>
            </a:r>
            <a:r>
              <a:rPr lang="hr-HR" sz="2800" b="1" dirty="0"/>
              <a:t>S</a:t>
            </a:r>
            <a:r>
              <a:rPr lang="en-US" sz="2800" b="1" dirty="0" err="1"/>
              <a:t>wap</a:t>
            </a:r>
            <a:r>
              <a:rPr lang="en-US" sz="2800" b="1" dirty="0"/>
              <a:t> roles.</a:t>
            </a:r>
          </a:p>
          <a:p>
            <a:pPr algn="just"/>
            <a:r>
              <a:rPr lang="en-US" sz="2800" b="1" dirty="0"/>
              <a:t>What is the past form of the verbs in the mind map? </a:t>
            </a:r>
          </a:p>
        </p:txBody>
      </p:sp>
    </p:spTree>
    <p:extLst>
      <p:ext uri="{BB962C8B-B14F-4D97-AF65-F5344CB8AC3E}">
        <p14:creationId xmlns:p14="http://schemas.microsoft.com/office/powerpoint/2010/main" val="45764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7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FBB8496-8ED5-2B9F-BBB5-8F2D7A75AF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413663" cy="6858001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DAB0EF-371A-3CAD-18BF-15C19CB74D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833" y="298666"/>
            <a:ext cx="5181600" cy="120166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Describe what you can see in each photo. Look at Task A. </a:t>
            </a:r>
          </a:p>
        </p:txBody>
      </p:sp>
      <p:pic>
        <p:nvPicPr>
          <p:cNvPr id="9" name="Content Placeholder 2">
            <a:extLst>
              <a:ext uri="{FF2B5EF4-FFF2-40B4-BE49-F238E27FC236}">
                <a16:creationId xmlns:a16="http://schemas.microsoft.com/office/drawing/2014/main" id="{2251F7B2-1C32-C6A5-3E2C-CBC827961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22" y="2774930"/>
            <a:ext cx="4363177" cy="130814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F91206-E4BE-DD55-3C98-22EF4851C5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22" y="1275861"/>
            <a:ext cx="4439651" cy="429871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7A312159-3CF6-DE77-C7B6-46CA7CFD8E16}"/>
              </a:ext>
            </a:extLst>
          </p:cNvPr>
          <p:cNvSpPr txBox="1">
            <a:spLocks/>
          </p:cNvSpPr>
          <p:nvPr/>
        </p:nvSpPr>
        <p:spPr>
          <a:xfrm>
            <a:off x="6198833" y="1500326"/>
            <a:ext cx="5181600" cy="1384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Match the words in the box with their definitions below. Copy them.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693D8F19-88C0-ED36-1A8D-2C1FADA0D251}"/>
              </a:ext>
            </a:extLst>
          </p:cNvPr>
          <p:cNvSpPr txBox="1">
            <a:spLocks/>
          </p:cNvSpPr>
          <p:nvPr/>
        </p:nvSpPr>
        <p:spPr>
          <a:xfrm>
            <a:off x="6198833" y="2771147"/>
            <a:ext cx="5181600" cy="654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B780A5-7AF3-8183-8EA1-BEE97C2768C7}"/>
              </a:ext>
            </a:extLst>
          </p:cNvPr>
          <p:cNvSpPr txBox="1"/>
          <p:nvPr/>
        </p:nvSpPr>
        <p:spPr>
          <a:xfrm>
            <a:off x="1915105" y="3356615"/>
            <a:ext cx="1180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a </a:t>
            </a:r>
            <a:r>
              <a:rPr lang="hr-HR" b="1" dirty="0" err="1">
                <a:solidFill>
                  <a:srgbClr val="FF0000"/>
                </a:solidFill>
              </a:rPr>
              <a:t>ferry</a:t>
            </a:r>
            <a:r>
              <a:rPr lang="hr-HR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335AD0-5D15-5DE0-3938-AB11847F5E76}"/>
              </a:ext>
            </a:extLst>
          </p:cNvPr>
          <p:cNvSpPr txBox="1"/>
          <p:nvPr/>
        </p:nvSpPr>
        <p:spPr>
          <a:xfrm>
            <a:off x="920501" y="3798279"/>
            <a:ext cx="1180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a </a:t>
            </a:r>
            <a:r>
              <a:rPr lang="hr-HR" b="1" dirty="0" err="1">
                <a:solidFill>
                  <a:srgbClr val="FF0000"/>
                </a:solidFill>
              </a:rPr>
              <a:t>guide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ED97A4-B4B6-F58F-A05B-99F5805A71B2}"/>
              </a:ext>
            </a:extLst>
          </p:cNvPr>
          <p:cNvSpPr txBox="1"/>
          <p:nvPr/>
        </p:nvSpPr>
        <p:spPr>
          <a:xfrm>
            <a:off x="923718" y="4126376"/>
            <a:ext cx="1180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lively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5B6D14-358D-5F6E-DDE8-9F901EE1992D}"/>
              </a:ext>
            </a:extLst>
          </p:cNvPr>
          <p:cNvSpPr txBox="1"/>
          <p:nvPr/>
        </p:nvSpPr>
        <p:spPr>
          <a:xfrm>
            <a:off x="920501" y="4421199"/>
            <a:ext cx="242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lose </a:t>
            </a:r>
            <a:r>
              <a:rPr lang="hr-HR" b="1" dirty="0" err="1">
                <a:solidFill>
                  <a:srgbClr val="FF0000"/>
                </a:solidFill>
              </a:rPr>
              <a:t>sight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of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someone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3F01C7-296E-7691-C689-0245CE89BECC}"/>
              </a:ext>
            </a:extLst>
          </p:cNvPr>
          <p:cNvSpPr txBox="1"/>
          <p:nvPr/>
        </p:nvSpPr>
        <p:spPr>
          <a:xfrm>
            <a:off x="920501" y="4705990"/>
            <a:ext cx="1120418" cy="379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a </a:t>
            </a:r>
            <a:r>
              <a:rPr lang="hr-HR" b="1" dirty="0" err="1">
                <a:solidFill>
                  <a:srgbClr val="FF0000"/>
                </a:solidFill>
              </a:rPr>
              <a:t>day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off</a:t>
            </a:r>
            <a:r>
              <a:rPr lang="hr-HR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3D1D7A-56C2-D7C1-129A-AA73A3C76EFD}"/>
              </a:ext>
            </a:extLst>
          </p:cNvPr>
          <p:cNvSpPr txBox="1"/>
          <p:nvPr/>
        </p:nvSpPr>
        <p:spPr>
          <a:xfrm>
            <a:off x="890344" y="4989600"/>
            <a:ext cx="1180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eventually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1EAFE0-18DA-BE98-622A-D43C944936B1}"/>
              </a:ext>
            </a:extLst>
          </p:cNvPr>
          <p:cNvSpPr txBox="1"/>
          <p:nvPr/>
        </p:nvSpPr>
        <p:spPr>
          <a:xfrm>
            <a:off x="2505470" y="5187534"/>
            <a:ext cx="1986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take a bus </a:t>
            </a:r>
            <a:r>
              <a:rPr lang="hr-HR" b="1" dirty="0" err="1">
                <a:solidFill>
                  <a:srgbClr val="FF0000"/>
                </a:solidFill>
              </a:rPr>
              <a:t>tour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F1AE9004-BF3B-8B08-80B7-86797AF5D1E5}"/>
              </a:ext>
            </a:extLst>
          </p:cNvPr>
          <p:cNvSpPr txBox="1">
            <a:spLocks/>
          </p:cNvSpPr>
          <p:nvPr/>
        </p:nvSpPr>
        <p:spPr>
          <a:xfrm>
            <a:off x="6198832" y="3293278"/>
            <a:ext cx="5452445" cy="341823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Translate the words from Task B.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a ferry – </a:t>
            </a:r>
            <a:r>
              <a:rPr lang="en-US" b="1" dirty="0" err="1">
                <a:solidFill>
                  <a:schemeClr val="accent1"/>
                </a:solidFill>
              </a:rPr>
              <a:t>trajekt</a:t>
            </a:r>
            <a:r>
              <a:rPr lang="en-US" b="1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a guide – </a:t>
            </a:r>
            <a:r>
              <a:rPr lang="en-US" b="1" dirty="0" err="1">
                <a:solidFill>
                  <a:schemeClr val="accent1"/>
                </a:solidFill>
              </a:rPr>
              <a:t>vodič</a:t>
            </a:r>
            <a:r>
              <a:rPr lang="en-US" b="1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lively – </a:t>
            </a:r>
            <a:r>
              <a:rPr lang="en-US" b="1" dirty="0" err="1">
                <a:solidFill>
                  <a:schemeClr val="accent1"/>
                </a:solidFill>
              </a:rPr>
              <a:t>živahan</a:t>
            </a:r>
            <a:r>
              <a:rPr lang="en-US" b="1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lose sight of someone – </a:t>
            </a:r>
            <a:r>
              <a:rPr lang="en-US" b="1" dirty="0" err="1">
                <a:solidFill>
                  <a:schemeClr val="accent1"/>
                </a:solidFill>
              </a:rPr>
              <a:t>izgubiti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koga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iz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vida</a:t>
            </a:r>
            <a:endParaRPr lang="en-US" b="1" dirty="0">
              <a:solidFill>
                <a:schemeClr val="accent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a day off – </a:t>
            </a:r>
            <a:r>
              <a:rPr lang="en-US" b="1" dirty="0" err="1">
                <a:solidFill>
                  <a:schemeClr val="accent1"/>
                </a:solidFill>
              </a:rPr>
              <a:t>slobodan</a:t>
            </a:r>
            <a:r>
              <a:rPr lang="en-US" b="1" dirty="0">
                <a:solidFill>
                  <a:schemeClr val="accent1"/>
                </a:solidFill>
              </a:rPr>
              <a:t> dan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eventually – </a:t>
            </a:r>
            <a:r>
              <a:rPr lang="en-US" b="1" dirty="0" err="1">
                <a:solidFill>
                  <a:schemeClr val="accent1"/>
                </a:solidFill>
              </a:rPr>
              <a:t>konačno</a:t>
            </a:r>
            <a:r>
              <a:rPr lang="en-US" b="1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take a bus tour – </a:t>
            </a:r>
            <a:r>
              <a:rPr lang="en-US" b="1" dirty="0" err="1">
                <a:solidFill>
                  <a:schemeClr val="accent1"/>
                </a:solidFill>
              </a:rPr>
              <a:t>razgledavanje</a:t>
            </a:r>
            <a:r>
              <a:rPr lang="en-US" b="1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8260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E9C96DD-91DB-0FCE-0875-1EB0E12EB7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415379" cy="6860175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B56950-2822-89BC-2C3A-4586738CF7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6642" y="201011"/>
            <a:ext cx="5181600" cy="21338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i="1" dirty="0"/>
              <a:t>Stella is busy. She is practising writing for her English exam. She is writing to her sister. </a:t>
            </a:r>
            <a:endParaRPr lang="hr-HR" sz="2400" b="1" i="1" dirty="0"/>
          </a:p>
          <a:p>
            <a:pPr marL="0" indent="0">
              <a:buNone/>
            </a:pPr>
            <a:r>
              <a:rPr lang="en-GB" sz="2400" b="1" dirty="0"/>
              <a:t>Read the email and correct 7 verbs that are not spelt correctly.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086815-D55E-27F8-24E4-D422D3781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2" y="1646338"/>
            <a:ext cx="5929479" cy="387186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0E168C0-B87A-4AE7-4436-5610834EC188}"/>
              </a:ext>
            </a:extLst>
          </p:cNvPr>
          <p:cNvSpPr txBox="1">
            <a:spLocks/>
          </p:cNvSpPr>
          <p:nvPr/>
        </p:nvSpPr>
        <p:spPr>
          <a:xfrm>
            <a:off x="6466642" y="2334827"/>
            <a:ext cx="4586057" cy="577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CC1A76-5F37-67C0-5834-FFAB16117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01" y="2141866"/>
            <a:ext cx="9541067" cy="443522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C7DC48D-F356-C44D-A597-74064FEE3348}"/>
              </a:ext>
            </a:extLst>
          </p:cNvPr>
          <p:cNvSpPr txBox="1"/>
          <p:nvPr/>
        </p:nvSpPr>
        <p:spPr>
          <a:xfrm>
            <a:off x="3613211" y="2334827"/>
            <a:ext cx="603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was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3F2102-A36D-EC68-887A-D897C74D57F0}"/>
              </a:ext>
            </a:extLst>
          </p:cNvPr>
          <p:cNvSpPr txBox="1"/>
          <p:nvPr/>
        </p:nvSpPr>
        <p:spPr>
          <a:xfrm>
            <a:off x="1624613" y="2911876"/>
            <a:ext cx="985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studied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67EA1A-E5C2-CDE4-2FCA-80A6C270C96F}"/>
              </a:ext>
            </a:extLst>
          </p:cNvPr>
          <p:cNvSpPr txBox="1"/>
          <p:nvPr/>
        </p:nvSpPr>
        <p:spPr>
          <a:xfrm>
            <a:off x="2117323" y="3441321"/>
            <a:ext cx="424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go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E50B55-52C9-6B9A-4DD8-23E911C4FEAD}"/>
              </a:ext>
            </a:extLst>
          </p:cNvPr>
          <p:cNvSpPr txBox="1"/>
          <p:nvPr/>
        </p:nvSpPr>
        <p:spPr>
          <a:xfrm>
            <a:off x="1446110" y="3783878"/>
            <a:ext cx="597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had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839186-7EB6-1755-FAB9-AD5233096E45}"/>
              </a:ext>
            </a:extLst>
          </p:cNvPr>
          <p:cNvSpPr txBox="1"/>
          <p:nvPr/>
        </p:nvSpPr>
        <p:spPr>
          <a:xfrm>
            <a:off x="3565387" y="4837452"/>
            <a:ext cx="699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went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69382A-D627-8E67-88ED-205B0B2C692A}"/>
              </a:ext>
            </a:extLst>
          </p:cNvPr>
          <p:cNvSpPr txBox="1"/>
          <p:nvPr/>
        </p:nvSpPr>
        <p:spPr>
          <a:xfrm>
            <a:off x="2542307" y="5918629"/>
            <a:ext cx="662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took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7120D5-B156-B3D6-436A-06405BFD2F50}"/>
              </a:ext>
            </a:extLst>
          </p:cNvPr>
          <p:cNvSpPr txBox="1"/>
          <p:nvPr/>
        </p:nvSpPr>
        <p:spPr>
          <a:xfrm>
            <a:off x="6508020" y="4099311"/>
            <a:ext cx="825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visited</a:t>
            </a:r>
            <a:endParaRPr lang="hr-H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81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66536CF-6C29-6010-54B0-BBDDFA49FA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"/>
          <a:stretch/>
        </p:blipFill>
        <p:spPr>
          <a:xfrm>
            <a:off x="0" y="0"/>
            <a:ext cx="5264565" cy="68580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7E6F04F-68A9-3701-86BF-90F25F32D3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48" y="2030618"/>
            <a:ext cx="4410667" cy="279676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EAE4EE-8CCA-A368-1856-166282623E06}"/>
              </a:ext>
            </a:extLst>
          </p:cNvPr>
          <p:cNvSpPr txBox="1"/>
          <p:nvPr/>
        </p:nvSpPr>
        <p:spPr>
          <a:xfrm>
            <a:off x="6607946" y="186431"/>
            <a:ext cx="511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Answer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question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D3D9DD-A6A4-3CCF-1EA7-EECB1ADE670C}"/>
              </a:ext>
            </a:extLst>
          </p:cNvPr>
          <p:cNvSpPr txBox="1"/>
          <p:nvPr/>
        </p:nvSpPr>
        <p:spPr>
          <a:xfrm>
            <a:off x="5388746" y="1109146"/>
            <a:ext cx="63386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Check.</a:t>
            </a:r>
          </a:p>
          <a:p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1 </a:t>
            </a:r>
            <a:r>
              <a:rPr lang="en-US" sz="2800" b="1" dirty="0" err="1">
                <a:solidFill>
                  <a:srgbClr val="FF0000"/>
                </a:solidFill>
              </a:rPr>
              <a:t>Mrs</a:t>
            </a:r>
            <a:r>
              <a:rPr lang="en-US" sz="2800" b="1" dirty="0">
                <a:solidFill>
                  <a:srgbClr val="FF0000"/>
                </a:solidFill>
              </a:rPr>
              <a:t> Williams went to London on business.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2 Emma studied history because she had a test.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3 Emma had a  test on Thursday.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4 Stella went shopping with Jenny.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5 Stella went to the city </a:t>
            </a:r>
            <a:r>
              <a:rPr lang="en-US" sz="2800" b="1" dirty="0" err="1">
                <a:solidFill>
                  <a:srgbClr val="FF0000"/>
                </a:solidFill>
              </a:rPr>
              <a:t>centre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6 Stella had a drink with Marie.</a:t>
            </a:r>
          </a:p>
        </p:txBody>
      </p:sp>
    </p:spTree>
    <p:extLst>
      <p:ext uri="{BB962C8B-B14F-4D97-AF65-F5344CB8AC3E}">
        <p14:creationId xmlns:p14="http://schemas.microsoft.com/office/powerpoint/2010/main" val="202412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66536CF-6C29-6010-54B0-BBDDFA49FA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"/>
          <a:stretch/>
        </p:blipFill>
        <p:spPr>
          <a:xfrm>
            <a:off x="0" y="0"/>
            <a:ext cx="5264565" cy="68580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EAE4EE-8CCA-A368-1856-166282623E06}"/>
              </a:ext>
            </a:extLst>
          </p:cNvPr>
          <p:cNvSpPr txBox="1"/>
          <p:nvPr/>
        </p:nvSpPr>
        <p:spPr>
          <a:xfrm>
            <a:off x="5566299" y="186431"/>
            <a:ext cx="6383045" cy="526297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rgbClr val="FFC000"/>
                </a:solidFill>
              </a:rPr>
              <a:t>LANGUAGE FOCUS</a:t>
            </a:r>
          </a:p>
          <a:p>
            <a:r>
              <a:rPr lang="hr-HR" sz="2800" b="1" i="1" dirty="0">
                <a:solidFill>
                  <a:srgbClr val="7030A0"/>
                </a:solidFill>
              </a:rPr>
              <a:t>WH- </a:t>
            </a:r>
            <a:r>
              <a:rPr lang="hr-HR" sz="2800" b="1" i="1" dirty="0" err="1">
                <a:solidFill>
                  <a:srgbClr val="7030A0"/>
                </a:solidFill>
              </a:rPr>
              <a:t>questions</a:t>
            </a:r>
            <a:endParaRPr lang="hr-HR" sz="2800" b="1" i="1" dirty="0">
              <a:solidFill>
                <a:srgbClr val="7030A0"/>
              </a:solidFill>
            </a:endParaRPr>
          </a:p>
          <a:p>
            <a:endParaRPr lang="hr-HR" sz="2800" b="1" dirty="0">
              <a:solidFill>
                <a:schemeClr val="accent1"/>
              </a:solidFill>
            </a:endParaRPr>
          </a:p>
          <a:p>
            <a:r>
              <a:rPr lang="hr-HR" sz="2800" b="1" dirty="0" err="1">
                <a:solidFill>
                  <a:srgbClr val="7030A0"/>
                </a:solidFill>
              </a:rPr>
              <a:t>Where</a:t>
            </a:r>
            <a:r>
              <a:rPr lang="hr-HR" sz="2800" dirty="0"/>
              <a:t> </a:t>
            </a:r>
            <a:r>
              <a:rPr lang="hr-HR" sz="2800" dirty="0" err="1">
                <a:solidFill>
                  <a:srgbClr val="FF0000"/>
                </a:solidFill>
              </a:rPr>
              <a:t>did</a:t>
            </a:r>
            <a:r>
              <a:rPr lang="hr-HR" sz="2800" dirty="0"/>
              <a:t> </a:t>
            </a:r>
            <a:r>
              <a:rPr lang="hr-HR" sz="2800" dirty="0" err="1"/>
              <a:t>you</a:t>
            </a:r>
            <a:r>
              <a:rPr lang="hr-HR" sz="2800" dirty="0"/>
              <a:t> </a:t>
            </a:r>
            <a:r>
              <a:rPr lang="hr-HR" sz="2800" b="1" dirty="0" err="1">
                <a:solidFill>
                  <a:srgbClr val="FF0000"/>
                </a:solidFill>
              </a:rPr>
              <a:t>go</a:t>
            </a:r>
            <a:r>
              <a:rPr lang="hr-HR" sz="2800" dirty="0"/>
              <a:t> </a:t>
            </a:r>
            <a:r>
              <a:rPr lang="hr-HR" sz="2800" dirty="0" err="1"/>
              <a:t>yesterday</a:t>
            </a:r>
            <a:r>
              <a:rPr lang="hr-HR" sz="2800" dirty="0"/>
              <a:t>?</a:t>
            </a:r>
          </a:p>
          <a:p>
            <a:r>
              <a:rPr lang="hr-HR" sz="2800" b="1" dirty="0" err="1">
                <a:solidFill>
                  <a:srgbClr val="7030A0"/>
                </a:solidFill>
              </a:rPr>
              <a:t>Why</a:t>
            </a:r>
            <a:r>
              <a:rPr lang="hr-HR" sz="2800" dirty="0"/>
              <a:t> </a:t>
            </a:r>
            <a:r>
              <a:rPr lang="hr-HR" sz="2800" dirty="0" err="1">
                <a:solidFill>
                  <a:srgbClr val="FF0000"/>
                </a:solidFill>
              </a:rPr>
              <a:t>did</a:t>
            </a:r>
            <a:r>
              <a:rPr lang="hr-HR" sz="2800" dirty="0"/>
              <a:t> </a:t>
            </a:r>
            <a:r>
              <a:rPr lang="hr-HR" sz="2800" dirty="0" err="1"/>
              <a:t>you</a:t>
            </a:r>
            <a:r>
              <a:rPr lang="hr-HR" sz="2800" dirty="0"/>
              <a:t> </a:t>
            </a:r>
            <a:r>
              <a:rPr lang="hr-HR" sz="2800" b="1" dirty="0" err="1">
                <a:solidFill>
                  <a:srgbClr val="FF0000"/>
                </a:solidFill>
              </a:rPr>
              <a:t>come</a:t>
            </a:r>
            <a:r>
              <a:rPr lang="hr-HR" sz="2800" dirty="0"/>
              <a:t> </a:t>
            </a:r>
            <a:r>
              <a:rPr lang="hr-HR" sz="2800" dirty="0" err="1"/>
              <a:t>there</a:t>
            </a:r>
            <a:r>
              <a:rPr lang="hr-HR" sz="2800" dirty="0"/>
              <a:t>?</a:t>
            </a:r>
          </a:p>
          <a:p>
            <a:r>
              <a:rPr lang="hr-HR" sz="2800" b="1" dirty="0">
                <a:solidFill>
                  <a:srgbClr val="7030A0"/>
                </a:solidFill>
              </a:rPr>
              <a:t>Who</a:t>
            </a:r>
            <a:r>
              <a:rPr lang="hr-HR" sz="2800" dirty="0"/>
              <a:t> </a:t>
            </a:r>
            <a:r>
              <a:rPr lang="hr-HR" sz="2800" dirty="0" err="1">
                <a:solidFill>
                  <a:srgbClr val="FF0000"/>
                </a:solidFill>
              </a:rPr>
              <a:t>did</a:t>
            </a:r>
            <a:r>
              <a:rPr lang="hr-HR" sz="2800" dirty="0"/>
              <a:t> </a:t>
            </a:r>
            <a:r>
              <a:rPr lang="hr-HR" sz="2800" dirty="0" err="1"/>
              <a:t>you</a:t>
            </a:r>
            <a:r>
              <a:rPr lang="hr-HR" sz="2800" dirty="0"/>
              <a:t> </a:t>
            </a:r>
            <a:r>
              <a:rPr lang="hr-HR" sz="2800" b="1" dirty="0" err="1">
                <a:solidFill>
                  <a:srgbClr val="FF0000"/>
                </a:solidFill>
              </a:rPr>
              <a:t>meet</a:t>
            </a:r>
            <a:r>
              <a:rPr lang="hr-HR" sz="2800" dirty="0"/>
              <a:t>?</a:t>
            </a:r>
          </a:p>
          <a:p>
            <a:r>
              <a:rPr lang="hr-HR" sz="2800" b="1" dirty="0" err="1">
                <a:solidFill>
                  <a:srgbClr val="7030A0"/>
                </a:solidFill>
              </a:rPr>
              <a:t>What</a:t>
            </a:r>
            <a:r>
              <a:rPr lang="hr-HR" sz="2800" dirty="0"/>
              <a:t> </a:t>
            </a:r>
            <a:r>
              <a:rPr lang="hr-HR" sz="2800" dirty="0" err="1">
                <a:solidFill>
                  <a:srgbClr val="FF0000"/>
                </a:solidFill>
              </a:rPr>
              <a:t>did</a:t>
            </a:r>
            <a:r>
              <a:rPr lang="hr-HR" sz="2800" dirty="0"/>
              <a:t> </a:t>
            </a:r>
            <a:r>
              <a:rPr lang="hr-HR" sz="2800" dirty="0" err="1"/>
              <a:t>you</a:t>
            </a:r>
            <a:r>
              <a:rPr lang="hr-HR" sz="2800" dirty="0"/>
              <a:t> </a:t>
            </a:r>
            <a:r>
              <a:rPr lang="hr-HR" sz="2800" b="1" dirty="0" err="1">
                <a:solidFill>
                  <a:srgbClr val="FF0000"/>
                </a:solidFill>
              </a:rPr>
              <a:t>watch</a:t>
            </a:r>
            <a:r>
              <a:rPr lang="hr-HR" sz="2800" dirty="0"/>
              <a:t> on TV </a:t>
            </a:r>
            <a:r>
              <a:rPr lang="hr-HR" sz="2800" dirty="0" err="1"/>
              <a:t>yesterday</a:t>
            </a:r>
            <a:r>
              <a:rPr lang="hr-HR" sz="2800" dirty="0"/>
              <a:t>?</a:t>
            </a:r>
          </a:p>
          <a:p>
            <a:endParaRPr lang="hr-HR" sz="2800" dirty="0"/>
          </a:p>
          <a:p>
            <a:endParaRPr lang="hr-HR" sz="2800" dirty="0"/>
          </a:p>
          <a:p>
            <a:pPr algn="ctr"/>
            <a:r>
              <a:rPr lang="hr-HR" sz="2800" b="1" dirty="0">
                <a:solidFill>
                  <a:srgbClr val="7030A0"/>
                </a:solidFill>
              </a:rPr>
              <a:t>QUESTION WORD </a:t>
            </a:r>
            <a:r>
              <a:rPr lang="hr-HR" sz="2800" b="1" dirty="0">
                <a:solidFill>
                  <a:srgbClr val="FF0000"/>
                </a:solidFill>
              </a:rPr>
              <a:t>+ DID + </a:t>
            </a:r>
            <a:r>
              <a:rPr lang="hr-HR" sz="2800" b="1" dirty="0"/>
              <a:t>SUBJECT</a:t>
            </a:r>
            <a:r>
              <a:rPr lang="hr-HR" sz="2800" b="1" dirty="0">
                <a:solidFill>
                  <a:srgbClr val="FF0000"/>
                </a:solidFill>
              </a:rPr>
              <a:t> + INFINITIVE</a:t>
            </a:r>
          </a:p>
          <a:p>
            <a:pPr algn="ctr"/>
            <a:endParaRPr lang="hr-HR" sz="2800" b="1" dirty="0">
              <a:solidFill>
                <a:schemeClr val="accent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359BEE-5FE4-3A15-3CC7-03190613DC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3" y="1661587"/>
            <a:ext cx="4710417" cy="353482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545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8D22DC0-C1E5-E77E-4E0E-20689623C1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246703" cy="6861075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4CE18C-2939-49BE-AB17-A8BF7E4D5E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1810" y="80214"/>
            <a:ext cx="6590190" cy="4852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Unscramble the questions.</a:t>
            </a:r>
            <a:r>
              <a:rPr lang="hr-HR" sz="2600" b="1" dirty="0"/>
              <a:t> </a:t>
            </a:r>
            <a:r>
              <a:rPr lang="hr-HR" sz="2600" b="1" dirty="0" err="1"/>
              <a:t>Write</a:t>
            </a:r>
            <a:r>
              <a:rPr lang="hr-HR" sz="2600" b="1" dirty="0"/>
              <a:t> </a:t>
            </a:r>
            <a:r>
              <a:rPr lang="hr-HR" sz="2600" b="1" dirty="0" err="1"/>
              <a:t>the</a:t>
            </a:r>
            <a:r>
              <a:rPr lang="hr-HR" sz="2600" b="1" dirty="0"/>
              <a:t> </a:t>
            </a:r>
            <a:r>
              <a:rPr lang="hr-HR" sz="2600" b="1" dirty="0" err="1"/>
              <a:t>answers</a:t>
            </a:r>
            <a:r>
              <a:rPr lang="hr-HR" sz="2600" b="1" dirty="0"/>
              <a:t>.</a:t>
            </a:r>
            <a:endParaRPr lang="en-US" sz="26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0E2C0F-F5EF-DEC2-4BC0-F3E86605E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27" y="2313290"/>
            <a:ext cx="4495414" cy="223141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1CBE44C-4351-51C7-EC14-855609C7910F}"/>
              </a:ext>
            </a:extLst>
          </p:cNvPr>
          <p:cNvSpPr txBox="1">
            <a:spLocks/>
          </p:cNvSpPr>
          <p:nvPr/>
        </p:nvSpPr>
        <p:spPr>
          <a:xfrm>
            <a:off x="6239661" y="506683"/>
            <a:ext cx="5872441" cy="491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/>
              <a:t>Check.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1 What problems did Jenny have? </a:t>
            </a:r>
            <a:endParaRPr lang="hr-HR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Jenny had a bad earache.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2 Where did she find Jenny? </a:t>
            </a:r>
            <a:endParaRPr lang="hr-HR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She found Jenny in the toy section.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3 Who did she go on a bus tour with? </a:t>
            </a:r>
            <a:endParaRPr lang="hr-HR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She went on a bus tour with Heike.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4 What did they do on the bus? </a:t>
            </a:r>
            <a:endParaRPr lang="hr-HR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They sang </a:t>
            </a:r>
            <a:r>
              <a:rPr lang="hr-HR" sz="2400" dirty="0" err="1">
                <a:solidFill>
                  <a:srgbClr val="FF0000"/>
                </a:solidFill>
              </a:rPr>
              <a:t>the</a:t>
            </a:r>
            <a:r>
              <a:rPr lang="hr-HR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Beatles songs.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5 What did she buy for Pietro? </a:t>
            </a:r>
            <a:endParaRPr lang="hr-HR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She bought a football kit for Pietro.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13664D6-D651-3C17-D856-4F9F03E34CBA}"/>
              </a:ext>
            </a:extLst>
          </p:cNvPr>
          <p:cNvSpPr txBox="1">
            <a:spLocks/>
          </p:cNvSpPr>
          <p:nvPr/>
        </p:nvSpPr>
        <p:spPr>
          <a:xfrm>
            <a:off x="6096000" y="5533024"/>
            <a:ext cx="5806844" cy="4538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2600" b="1" dirty="0"/>
              <a:t>Make </a:t>
            </a:r>
            <a:r>
              <a:rPr lang="hr-HR" sz="2600" b="1" dirty="0" err="1"/>
              <a:t>questions</a:t>
            </a:r>
            <a:r>
              <a:rPr lang="hr-HR" sz="2600" b="1" dirty="0"/>
              <a:t> </a:t>
            </a:r>
            <a:r>
              <a:rPr lang="hr-HR" sz="2600" b="1" dirty="0" err="1"/>
              <a:t>using</a:t>
            </a:r>
            <a:r>
              <a:rPr lang="hr-HR" sz="2600" b="1" dirty="0"/>
              <a:t> </a:t>
            </a:r>
            <a:r>
              <a:rPr lang="hr-HR" sz="2600" b="1" dirty="0" err="1"/>
              <a:t>prompts</a:t>
            </a:r>
            <a:r>
              <a:rPr lang="hr-HR" sz="2600" b="1" dirty="0"/>
              <a:t> </a:t>
            </a:r>
            <a:r>
              <a:rPr lang="hr-HR" sz="2600" b="1" dirty="0" err="1"/>
              <a:t>in</a:t>
            </a:r>
            <a:r>
              <a:rPr lang="hr-HR" sz="2600" b="1" dirty="0"/>
              <a:t> </a:t>
            </a:r>
            <a:r>
              <a:rPr lang="hr-HR" sz="2600" b="1" dirty="0" err="1"/>
              <a:t>Task</a:t>
            </a:r>
            <a:r>
              <a:rPr lang="hr-HR" sz="2600" b="1" dirty="0"/>
              <a:t> F.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02EFE0E-EEE6-28AC-D485-02503B323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8" y="2313289"/>
            <a:ext cx="5166804" cy="223141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FB15CEA-C83E-4CE7-7B84-D7757951D72B}"/>
              </a:ext>
            </a:extLst>
          </p:cNvPr>
          <p:cNvSpPr txBox="1"/>
          <p:nvPr/>
        </p:nvSpPr>
        <p:spPr>
          <a:xfrm>
            <a:off x="159868" y="3090444"/>
            <a:ext cx="4495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err="1">
                <a:solidFill>
                  <a:srgbClr val="FF0000"/>
                </a:solidFill>
              </a:rPr>
              <a:t>Where</a:t>
            </a:r>
            <a:r>
              <a:rPr lang="hr-HR" sz="1600" b="1" dirty="0">
                <a:solidFill>
                  <a:srgbClr val="FF0000"/>
                </a:solidFill>
              </a:rPr>
              <a:t> </a:t>
            </a:r>
            <a:r>
              <a:rPr lang="hr-HR" sz="1600" b="1" dirty="0" err="1">
                <a:solidFill>
                  <a:srgbClr val="FF0000"/>
                </a:solidFill>
              </a:rPr>
              <a:t>did</a:t>
            </a:r>
            <a:r>
              <a:rPr lang="hr-HR" sz="1600" b="1" dirty="0">
                <a:solidFill>
                  <a:srgbClr val="FF0000"/>
                </a:solidFill>
              </a:rPr>
              <a:t> Stella </a:t>
            </a:r>
            <a:r>
              <a:rPr lang="hr-HR" sz="1600" b="1" dirty="0" err="1">
                <a:solidFill>
                  <a:srgbClr val="FF0000"/>
                </a:solidFill>
              </a:rPr>
              <a:t>go</a:t>
            </a:r>
            <a:r>
              <a:rPr lang="hr-HR" sz="1600" b="1" dirty="0">
                <a:solidFill>
                  <a:srgbClr val="FF0000"/>
                </a:solidFill>
              </a:rPr>
              <a:t> on </a:t>
            </a:r>
            <a:r>
              <a:rPr lang="hr-HR" sz="1600" b="1" dirty="0" err="1">
                <a:solidFill>
                  <a:srgbClr val="FF0000"/>
                </a:solidFill>
              </a:rPr>
              <a:t>Friday</a:t>
            </a:r>
            <a:r>
              <a:rPr lang="hr-HR" sz="1600" b="1" dirty="0">
                <a:solidFill>
                  <a:srgbClr val="FF0000"/>
                </a:solidFill>
              </a:rPr>
              <a:t>? </a:t>
            </a:r>
            <a:r>
              <a:rPr lang="hr-HR" sz="1600" b="1" dirty="0" err="1">
                <a:solidFill>
                  <a:srgbClr val="FF0000"/>
                </a:solidFill>
              </a:rPr>
              <a:t>She</a:t>
            </a:r>
            <a:r>
              <a:rPr lang="hr-HR" sz="1600" b="1" dirty="0">
                <a:solidFill>
                  <a:srgbClr val="FF0000"/>
                </a:solidFill>
              </a:rPr>
              <a:t> </a:t>
            </a:r>
            <a:r>
              <a:rPr lang="hr-HR" sz="1600" b="1" dirty="0" err="1">
                <a:solidFill>
                  <a:srgbClr val="FF0000"/>
                </a:solidFill>
              </a:rPr>
              <a:t>went</a:t>
            </a:r>
            <a:r>
              <a:rPr lang="hr-HR" sz="1600" b="1" dirty="0">
                <a:solidFill>
                  <a:srgbClr val="FF0000"/>
                </a:solidFill>
              </a:rPr>
              <a:t> to </a:t>
            </a:r>
            <a:r>
              <a:rPr lang="hr-HR" sz="1600" b="1" dirty="0" err="1">
                <a:solidFill>
                  <a:srgbClr val="FF0000"/>
                </a:solidFill>
              </a:rPr>
              <a:t>Tesco’s</a:t>
            </a:r>
            <a:r>
              <a:rPr lang="hr-HR" sz="16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D5247A-5107-AE8B-D862-619C5EAEFEC6}"/>
              </a:ext>
            </a:extLst>
          </p:cNvPr>
          <p:cNvSpPr txBox="1"/>
          <p:nvPr/>
        </p:nvSpPr>
        <p:spPr>
          <a:xfrm>
            <a:off x="79897" y="3542577"/>
            <a:ext cx="7167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 err="1">
                <a:solidFill>
                  <a:srgbClr val="FF0000"/>
                </a:solidFill>
              </a:rPr>
              <a:t>What</a:t>
            </a:r>
            <a:r>
              <a:rPr lang="hr-HR" sz="1400" b="1" dirty="0">
                <a:solidFill>
                  <a:srgbClr val="FF0000"/>
                </a:solidFill>
              </a:rPr>
              <a:t> </a:t>
            </a:r>
            <a:r>
              <a:rPr lang="hr-HR" sz="1400" b="1" dirty="0" err="1">
                <a:solidFill>
                  <a:srgbClr val="FF0000"/>
                </a:solidFill>
              </a:rPr>
              <a:t>did</a:t>
            </a:r>
            <a:r>
              <a:rPr lang="hr-HR" sz="1400" b="1" dirty="0">
                <a:solidFill>
                  <a:srgbClr val="FF0000"/>
                </a:solidFill>
              </a:rPr>
              <a:t> </a:t>
            </a:r>
            <a:r>
              <a:rPr lang="hr-HR" sz="1400" b="1" dirty="0" err="1">
                <a:solidFill>
                  <a:srgbClr val="FF0000"/>
                </a:solidFill>
              </a:rPr>
              <a:t>she</a:t>
            </a:r>
            <a:r>
              <a:rPr lang="hr-HR" sz="1400" b="1" dirty="0">
                <a:solidFill>
                  <a:srgbClr val="FF0000"/>
                </a:solidFill>
              </a:rPr>
              <a:t> do on </a:t>
            </a:r>
            <a:r>
              <a:rPr lang="hr-HR" sz="1400" b="1" dirty="0" err="1">
                <a:solidFill>
                  <a:srgbClr val="FF0000"/>
                </a:solidFill>
              </a:rPr>
              <a:t>Saturday</a:t>
            </a:r>
            <a:r>
              <a:rPr lang="hr-HR" sz="1400" b="1" dirty="0">
                <a:solidFill>
                  <a:srgbClr val="FF0000"/>
                </a:solidFill>
              </a:rPr>
              <a:t>? </a:t>
            </a:r>
            <a:r>
              <a:rPr lang="hr-HR" sz="1400" b="1" dirty="0" err="1">
                <a:solidFill>
                  <a:srgbClr val="FF0000"/>
                </a:solidFill>
              </a:rPr>
              <a:t>She</a:t>
            </a:r>
            <a:r>
              <a:rPr lang="hr-HR" sz="1400" b="1" dirty="0">
                <a:solidFill>
                  <a:srgbClr val="FF0000"/>
                </a:solidFill>
              </a:rPr>
              <a:t> </a:t>
            </a:r>
            <a:r>
              <a:rPr lang="hr-HR" sz="1400" b="1" dirty="0" err="1">
                <a:solidFill>
                  <a:srgbClr val="FF0000"/>
                </a:solidFill>
              </a:rPr>
              <a:t>went</a:t>
            </a:r>
            <a:r>
              <a:rPr lang="hr-HR" sz="1400" b="1" dirty="0">
                <a:solidFill>
                  <a:srgbClr val="FF0000"/>
                </a:solidFill>
              </a:rPr>
              <a:t> to </a:t>
            </a:r>
            <a:r>
              <a:rPr lang="hr-HR" sz="1400" b="1" dirty="0" err="1">
                <a:solidFill>
                  <a:srgbClr val="FF0000"/>
                </a:solidFill>
              </a:rPr>
              <a:t>the</a:t>
            </a:r>
            <a:r>
              <a:rPr lang="hr-HR" sz="1400" b="1" dirty="0">
                <a:solidFill>
                  <a:srgbClr val="FF0000"/>
                </a:solidFill>
              </a:rPr>
              <a:t> </a:t>
            </a:r>
            <a:r>
              <a:rPr lang="hr-HR" sz="1400" b="1" dirty="0" err="1">
                <a:solidFill>
                  <a:srgbClr val="FF0000"/>
                </a:solidFill>
              </a:rPr>
              <a:t>city</a:t>
            </a:r>
            <a:r>
              <a:rPr lang="hr-HR" sz="1400" b="1" dirty="0">
                <a:solidFill>
                  <a:srgbClr val="FF0000"/>
                </a:solidFill>
              </a:rPr>
              <a:t> centre </a:t>
            </a:r>
            <a:r>
              <a:rPr lang="hr-HR" sz="1400" b="1" dirty="0" err="1">
                <a:solidFill>
                  <a:srgbClr val="FF0000"/>
                </a:solidFill>
              </a:rPr>
              <a:t>and</a:t>
            </a:r>
            <a:r>
              <a:rPr lang="hr-HR" sz="1400" b="1" dirty="0">
                <a:solidFill>
                  <a:srgbClr val="FF0000"/>
                </a:solidFill>
              </a:rPr>
              <a:t>  </a:t>
            </a:r>
            <a:r>
              <a:rPr lang="hr-HR" sz="1400" b="1" dirty="0" err="1">
                <a:solidFill>
                  <a:srgbClr val="FF0000"/>
                </a:solidFill>
              </a:rPr>
              <a:t>went</a:t>
            </a:r>
            <a:r>
              <a:rPr lang="hr-HR" sz="1400" b="1" dirty="0">
                <a:solidFill>
                  <a:srgbClr val="FF0000"/>
                </a:solidFill>
              </a:rPr>
              <a:t> </a:t>
            </a:r>
            <a:r>
              <a:rPr lang="hr-HR" sz="1400" b="1" dirty="0" err="1">
                <a:solidFill>
                  <a:srgbClr val="FF0000"/>
                </a:solidFill>
              </a:rPr>
              <a:t>sightseeing</a:t>
            </a:r>
            <a:r>
              <a:rPr lang="hr-HR" sz="1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260919-9C82-F756-6345-46ADDA39BEE3}"/>
              </a:ext>
            </a:extLst>
          </p:cNvPr>
          <p:cNvSpPr txBox="1"/>
          <p:nvPr/>
        </p:nvSpPr>
        <p:spPr>
          <a:xfrm>
            <a:off x="79898" y="3907407"/>
            <a:ext cx="5936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 err="1">
                <a:solidFill>
                  <a:srgbClr val="FF0000"/>
                </a:solidFill>
              </a:rPr>
              <a:t>Why</a:t>
            </a:r>
            <a:r>
              <a:rPr lang="hr-HR" sz="1400" b="1" dirty="0">
                <a:solidFill>
                  <a:srgbClr val="FF0000"/>
                </a:solidFill>
              </a:rPr>
              <a:t> </a:t>
            </a:r>
            <a:r>
              <a:rPr lang="hr-HR" sz="1400" b="1" dirty="0" err="1">
                <a:solidFill>
                  <a:srgbClr val="FF0000"/>
                </a:solidFill>
              </a:rPr>
              <a:t>did</a:t>
            </a:r>
            <a:r>
              <a:rPr lang="hr-HR" sz="1400" b="1" dirty="0">
                <a:solidFill>
                  <a:srgbClr val="FF0000"/>
                </a:solidFill>
              </a:rPr>
              <a:t> </a:t>
            </a:r>
            <a:r>
              <a:rPr lang="hr-HR" sz="1400" b="1" dirty="0" err="1">
                <a:solidFill>
                  <a:srgbClr val="FF0000"/>
                </a:solidFill>
              </a:rPr>
              <a:t>she</a:t>
            </a:r>
            <a:r>
              <a:rPr lang="hr-HR" sz="1400" b="1" dirty="0">
                <a:solidFill>
                  <a:srgbClr val="FF0000"/>
                </a:solidFill>
              </a:rPr>
              <a:t> </a:t>
            </a:r>
            <a:r>
              <a:rPr lang="hr-HR" sz="1400" b="1" dirty="0" err="1">
                <a:solidFill>
                  <a:srgbClr val="FF0000"/>
                </a:solidFill>
              </a:rPr>
              <a:t>get</a:t>
            </a:r>
            <a:r>
              <a:rPr lang="hr-HR" sz="1400" b="1" dirty="0">
                <a:solidFill>
                  <a:srgbClr val="FF0000"/>
                </a:solidFill>
              </a:rPr>
              <a:t> </a:t>
            </a:r>
            <a:r>
              <a:rPr lang="hr-HR" sz="1400" b="1" dirty="0" err="1">
                <a:solidFill>
                  <a:srgbClr val="FF0000"/>
                </a:solidFill>
              </a:rPr>
              <a:t>scared</a:t>
            </a:r>
            <a:r>
              <a:rPr lang="hr-HR" sz="1400" b="1" dirty="0">
                <a:solidFill>
                  <a:srgbClr val="FF0000"/>
                </a:solidFill>
              </a:rPr>
              <a:t> at </a:t>
            </a:r>
            <a:r>
              <a:rPr lang="hr-HR" sz="1400" b="1" dirty="0" err="1">
                <a:solidFill>
                  <a:srgbClr val="FF0000"/>
                </a:solidFill>
              </a:rPr>
              <a:t>the</a:t>
            </a:r>
            <a:r>
              <a:rPr lang="hr-HR" sz="1400" b="1" dirty="0">
                <a:solidFill>
                  <a:srgbClr val="FF0000"/>
                </a:solidFill>
              </a:rPr>
              <a:t> </a:t>
            </a:r>
            <a:r>
              <a:rPr lang="hr-HR" sz="1400" b="1" dirty="0" err="1">
                <a:solidFill>
                  <a:srgbClr val="FF0000"/>
                </a:solidFill>
              </a:rPr>
              <a:t>supermarkert</a:t>
            </a:r>
            <a:r>
              <a:rPr lang="hr-HR" sz="1400" b="1" dirty="0">
                <a:solidFill>
                  <a:srgbClr val="FF0000"/>
                </a:solidFill>
              </a:rPr>
              <a:t>? </a:t>
            </a:r>
            <a:r>
              <a:rPr lang="hr-HR" sz="1400" b="1" dirty="0" err="1">
                <a:solidFill>
                  <a:srgbClr val="FF0000"/>
                </a:solidFill>
              </a:rPr>
              <a:t>Because</a:t>
            </a:r>
            <a:r>
              <a:rPr lang="hr-HR" sz="1400" b="1" dirty="0">
                <a:solidFill>
                  <a:srgbClr val="FF0000"/>
                </a:solidFill>
              </a:rPr>
              <a:t> </a:t>
            </a:r>
            <a:r>
              <a:rPr lang="hr-HR" sz="1400" b="1" dirty="0" err="1">
                <a:solidFill>
                  <a:srgbClr val="FF0000"/>
                </a:solidFill>
              </a:rPr>
              <a:t>she</a:t>
            </a:r>
            <a:r>
              <a:rPr lang="hr-HR" sz="1400" b="1" dirty="0">
                <a:solidFill>
                  <a:srgbClr val="FF0000"/>
                </a:solidFill>
              </a:rPr>
              <a:t> </a:t>
            </a:r>
            <a:r>
              <a:rPr lang="hr-HR" sz="1400" b="1" dirty="0" err="1">
                <a:solidFill>
                  <a:srgbClr val="FF0000"/>
                </a:solidFill>
              </a:rPr>
              <a:t>lost</a:t>
            </a:r>
            <a:r>
              <a:rPr lang="hr-HR" sz="1400" b="1" dirty="0">
                <a:solidFill>
                  <a:srgbClr val="FF0000"/>
                </a:solidFill>
              </a:rPr>
              <a:t> </a:t>
            </a:r>
            <a:r>
              <a:rPr lang="hr-HR" sz="1400" b="1" dirty="0" err="1">
                <a:solidFill>
                  <a:srgbClr val="FF0000"/>
                </a:solidFill>
              </a:rPr>
              <a:t>sight</a:t>
            </a:r>
            <a:r>
              <a:rPr lang="hr-HR" sz="1400" b="1" dirty="0">
                <a:solidFill>
                  <a:srgbClr val="FF0000"/>
                </a:solidFill>
              </a:rPr>
              <a:t> </a:t>
            </a:r>
            <a:r>
              <a:rPr lang="hr-HR" sz="1400" b="1" dirty="0" err="1">
                <a:solidFill>
                  <a:srgbClr val="FF0000"/>
                </a:solidFill>
              </a:rPr>
              <a:t>of</a:t>
            </a:r>
            <a:r>
              <a:rPr lang="hr-HR" sz="1400" b="1" dirty="0">
                <a:solidFill>
                  <a:srgbClr val="FF0000"/>
                </a:solidFill>
              </a:rPr>
              <a:t> Jenny.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CCD028-126F-76A2-09AD-8992B8BD82E9}"/>
              </a:ext>
            </a:extLst>
          </p:cNvPr>
          <p:cNvSpPr txBox="1"/>
          <p:nvPr/>
        </p:nvSpPr>
        <p:spPr>
          <a:xfrm>
            <a:off x="79897" y="4275101"/>
            <a:ext cx="59361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How </a:t>
            </a:r>
            <a:r>
              <a:rPr lang="hr-HR" sz="1600" b="1" dirty="0" err="1">
                <a:solidFill>
                  <a:srgbClr val="FF0000"/>
                </a:solidFill>
              </a:rPr>
              <a:t>did</a:t>
            </a:r>
            <a:r>
              <a:rPr lang="hr-HR" sz="1600" b="1" dirty="0">
                <a:solidFill>
                  <a:srgbClr val="FF0000"/>
                </a:solidFill>
              </a:rPr>
              <a:t> </a:t>
            </a:r>
            <a:r>
              <a:rPr lang="hr-HR" sz="1600" b="1" dirty="0" err="1">
                <a:solidFill>
                  <a:srgbClr val="FF0000"/>
                </a:solidFill>
              </a:rPr>
              <a:t>she</a:t>
            </a:r>
            <a:r>
              <a:rPr lang="hr-HR" sz="1600" b="1" dirty="0">
                <a:solidFill>
                  <a:srgbClr val="FF0000"/>
                </a:solidFill>
              </a:rPr>
              <a:t> </a:t>
            </a:r>
            <a:r>
              <a:rPr lang="hr-HR" sz="1600" b="1" dirty="0" err="1">
                <a:solidFill>
                  <a:srgbClr val="FF0000"/>
                </a:solidFill>
              </a:rPr>
              <a:t>like</a:t>
            </a:r>
            <a:r>
              <a:rPr lang="hr-HR" sz="1600" b="1" dirty="0">
                <a:solidFill>
                  <a:srgbClr val="FF0000"/>
                </a:solidFill>
              </a:rPr>
              <a:t> Liverpool? </a:t>
            </a:r>
            <a:r>
              <a:rPr lang="hr-HR" sz="1600" b="1" dirty="0" err="1">
                <a:solidFill>
                  <a:srgbClr val="FF0000"/>
                </a:solidFill>
              </a:rPr>
              <a:t>She</a:t>
            </a:r>
            <a:r>
              <a:rPr lang="hr-HR" sz="1600" b="1" dirty="0">
                <a:solidFill>
                  <a:srgbClr val="FF0000"/>
                </a:solidFill>
              </a:rPr>
              <a:t> </a:t>
            </a:r>
            <a:r>
              <a:rPr lang="hr-HR" sz="1600" b="1" dirty="0" err="1">
                <a:solidFill>
                  <a:srgbClr val="FF0000"/>
                </a:solidFill>
              </a:rPr>
              <a:t>liked</a:t>
            </a:r>
            <a:r>
              <a:rPr lang="hr-HR" sz="1600" b="1" dirty="0">
                <a:solidFill>
                  <a:srgbClr val="FF0000"/>
                </a:solidFill>
              </a:rPr>
              <a:t> </a:t>
            </a:r>
            <a:r>
              <a:rPr lang="hr-HR" sz="1600" b="1" dirty="0" err="1">
                <a:solidFill>
                  <a:srgbClr val="FF0000"/>
                </a:solidFill>
              </a:rPr>
              <a:t>it</a:t>
            </a:r>
            <a:r>
              <a:rPr lang="hr-HR" sz="1600" b="1" dirty="0">
                <a:solidFill>
                  <a:srgbClr val="FF0000"/>
                </a:solidFill>
              </a:rPr>
              <a:t> </a:t>
            </a:r>
            <a:r>
              <a:rPr lang="hr-HR" sz="1600" b="1" dirty="0" err="1">
                <a:solidFill>
                  <a:srgbClr val="FF0000"/>
                </a:solidFill>
              </a:rPr>
              <a:t>and</a:t>
            </a:r>
            <a:r>
              <a:rPr lang="hr-HR" sz="1600" b="1" dirty="0">
                <a:solidFill>
                  <a:srgbClr val="FF0000"/>
                </a:solidFill>
              </a:rPr>
              <a:t> </a:t>
            </a:r>
            <a:r>
              <a:rPr lang="hr-HR" sz="1600" b="1" dirty="0" err="1">
                <a:solidFill>
                  <a:srgbClr val="FF0000"/>
                </a:solidFill>
              </a:rPr>
              <a:t>thinks</a:t>
            </a:r>
            <a:r>
              <a:rPr lang="hr-HR" sz="1600" b="1" dirty="0">
                <a:solidFill>
                  <a:srgbClr val="FF0000"/>
                </a:solidFill>
              </a:rPr>
              <a:t> </a:t>
            </a:r>
            <a:r>
              <a:rPr lang="hr-HR" sz="1600" b="1" dirty="0" err="1">
                <a:solidFill>
                  <a:srgbClr val="FF0000"/>
                </a:solidFill>
              </a:rPr>
              <a:t>it’s</a:t>
            </a:r>
            <a:r>
              <a:rPr lang="hr-HR" sz="1600" b="1" dirty="0">
                <a:solidFill>
                  <a:srgbClr val="FF0000"/>
                </a:solidFill>
              </a:rPr>
              <a:t> a </a:t>
            </a:r>
            <a:r>
              <a:rPr lang="hr-HR" sz="1600" b="1" dirty="0" err="1">
                <a:solidFill>
                  <a:srgbClr val="FF0000"/>
                </a:solidFill>
              </a:rPr>
              <a:t>nice</a:t>
            </a:r>
            <a:r>
              <a:rPr lang="hr-HR" sz="1600" b="1" dirty="0">
                <a:solidFill>
                  <a:srgbClr val="FF0000"/>
                </a:solidFill>
              </a:rPr>
              <a:t> </a:t>
            </a:r>
            <a:r>
              <a:rPr lang="hr-HR" sz="1600" b="1" dirty="0" err="1">
                <a:solidFill>
                  <a:srgbClr val="FF0000"/>
                </a:solidFill>
              </a:rPr>
              <a:t>city</a:t>
            </a:r>
            <a:r>
              <a:rPr lang="hr-HR" sz="16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D867A05-7BA9-FDD5-11DF-09522E6894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59" y="1721970"/>
            <a:ext cx="4640982" cy="341405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DDFA84FA-489B-1C6F-E3CC-C6029898CBCE}"/>
              </a:ext>
            </a:extLst>
          </p:cNvPr>
          <p:cNvSpPr txBox="1">
            <a:spLocks/>
          </p:cNvSpPr>
          <p:nvPr/>
        </p:nvSpPr>
        <p:spPr>
          <a:xfrm>
            <a:off x="6096000" y="5924149"/>
            <a:ext cx="5181600" cy="521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2600" b="1" dirty="0" err="1"/>
              <a:t>Finish</a:t>
            </a:r>
            <a:r>
              <a:rPr lang="hr-HR" sz="2600" b="1" dirty="0"/>
              <a:t> </a:t>
            </a:r>
            <a:r>
              <a:rPr lang="hr-HR" sz="2600" b="1" dirty="0" err="1"/>
              <a:t>the</a:t>
            </a:r>
            <a:r>
              <a:rPr lang="hr-HR" sz="2600" b="1" dirty="0"/>
              <a:t> </a:t>
            </a:r>
            <a:r>
              <a:rPr lang="hr-HR" sz="2600" b="1" dirty="0" err="1"/>
              <a:t>questions</a:t>
            </a:r>
            <a:r>
              <a:rPr lang="hr-HR" sz="2600" b="1" dirty="0"/>
              <a:t> </a:t>
            </a:r>
            <a:r>
              <a:rPr lang="hr-HR" sz="2600" b="1" dirty="0" err="1"/>
              <a:t>in</a:t>
            </a:r>
            <a:r>
              <a:rPr lang="hr-HR" sz="2600" b="1" dirty="0"/>
              <a:t> </a:t>
            </a:r>
            <a:r>
              <a:rPr lang="hr-HR" sz="2600" b="1" dirty="0" err="1"/>
              <a:t>Task</a:t>
            </a:r>
            <a:r>
              <a:rPr lang="hr-HR" sz="2600" b="1" dirty="0"/>
              <a:t> G.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6541EA1E-21F1-03F0-3AB9-0E8F13B03969}"/>
              </a:ext>
            </a:extLst>
          </p:cNvPr>
          <p:cNvSpPr txBox="1">
            <a:spLocks/>
          </p:cNvSpPr>
          <p:nvPr/>
        </p:nvSpPr>
        <p:spPr>
          <a:xfrm>
            <a:off x="6096000" y="6332251"/>
            <a:ext cx="5181600" cy="521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2600" b="1" dirty="0" err="1"/>
              <a:t>Check</a:t>
            </a:r>
            <a:r>
              <a:rPr lang="hr-HR" sz="2600" b="1" dirty="0"/>
              <a:t>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FF744A3-BAD3-43E5-786F-1EE73E52FB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56" y="2059341"/>
            <a:ext cx="4286576" cy="301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8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 </a:t>
            </a:r>
            <a:r>
              <a:rPr lang="hr-HR" i="1" dirty="0" err="1"/>
              <a:t>page</a:t>
            </a:r>
            <a:r>
              <a:rPr lang="hr-HR" i="1" dirty="0"/>
              <a:t> 77.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49E1A4-5B06-38A4-FAAE-6409FB6E5227}"/>
              </a:ext>
            </a:extLst>
          </p:cNvPr>
          <p:cNvSpPr txBox="1"/>
          <p:nvPr/>
        </p:nvSpPr>
        <p:spPr>
          <a:xfrm>
            <a:off x="6211566" y="568724"/>
            <a:ext cx="59313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Fill in the sentences with the appropriate verb in the past tense.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BD0E3-7E3C-7BAD-E913-7F3714EED190}"/>
              </a:ext>
            </a:extLst>
          </p:cNvPr>
          <p:cNvSpPr txBox="1"/>
          <p:nvPr/>
        </p:nvSpPr>
        <p:spPr>
          <a:xfrm>
            <a:off x="6203413" y="2438856"/>
            <a:ext cx="58128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/>
              <a:t>Do </a:t>
            </a:r>
            <a:r>
              <a:rPr lang="hr-HR" sz="2800" b="1" dirty="0" err="1"/>
              <a:t>Task</a:t>
            </a:r>
            <a:r>
              <a:rPr lang="hr-HR" sz="2800" b="1" dirty="0"/>
              <a:t> C. </a:t>
            </a:r>
            <a:r>
              <a:rPr lang="en-US" sz="2800" b="1" dirty="0"/>
              <a:t>Write the questions about Mary</a:t>
            </a:r>
            <a:r>
              <a:rPr lang="hr-HR" sz="2800" b="1" dirty="0"/>
              <a:t>.</a:t>
            </a:r>
            <a:endParaRPr lang="en-US" sz="2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7BD71-C271-9DF1-4363-2299D8425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452" y="1310881"/>
            <a:ext cx="3919819" cy="507476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B1C803-BFE3-3E9E-F70A-05EC7546EB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" r="3848"/>
          <a:stretch/>
        </p:blipFill>
        <p:spPr>
          <a:xfrm>
            <a:off x="124694" y="2605546"/>
            <a:ext cx="5971306" cy="211161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FB40FE1-512B-44F1-B3BA-A951145E3D91}"/>
              </a:ext>
            </a:extLst>
          </p:cNvPr>
          <p:cNvSpPr txBox="1"/>
          <p:nvPr/>
        </p:nvSpPr>
        <p:spPr>
          <a:xfrm>
            <a:off x="6370888" y="1710364"/>
            <a:ext cx="5931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7F9CF6-3E45-A0D1-B146-60429C0860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4"/>
          <a:stretch/>
        </p:blipFill>
        <p:spPr>
          <a:xfrm>
            <a:off x="175742" y="2852879"/>
            <a:ext cx="5869210" cy="18195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E26F03B-D779-D352-3EE0-B468EDC20B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4" y="2248285"/>
            <a:ext cx="5978515" cy="261166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553D850-C917-CDC0-CCAE-E7B992EDD217}"/>
              </a:ext>
            </a:extLst>
          </p:cNvPr>
          <p:cNvSpPr txBox="1"/>
          <p:nvPr/>
        </p:nvSpPr>
        <p:spPr>
          <a:xfrm>
            <a:off x="6465630" y="3661354"/>
            <a:ext cx="5931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753BBC0-98B6-10C9-F3D9-C9B87F9E57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07" y="2636444"/>
            <a:ext cx="5920872" cy="216363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7E0E052-78A9-9E28-5EA8-4A53F8745F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3" y="1799709"/>
            <a:ext cx="5966110" cy="383709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7AC6442-C1E8-24C0-2EE2-0B4BF1DC941E}"/>
              </a:ext>
            </a:extLst>
          </p:cNvPr>
          <p:cNvSpPr txBox="1"/>
          <p:nvPr/>
        </p:nvSpPr>
        <p:spPr>
          <a:xfrm>
            <a:off x="6168442" y="4609714"/>
            <a:ext cx="6023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Answer</a:t>
            </a:r>
            <a:r>
              <a:rPr lang="hr-HR" sz="2800" b="1" dirty="0"/>
              <a:t> at </a:t>
            </a:r>
            <a:r>
              <a:rPr lang="hr-HR" sz="2800" b="1" dirty="0" err="1"/>
              <a:t>least</a:t>
            </a:r>
            <a:r>
              <a:rPr lang="hr-HR" sz="2800" b="1" dirty="0"/>
              <a:t> 5 </a:t>
            </a:r>
            <a:r>
              <a:rPr lang="hr-HR" sz="2800" b="1" dirty="0" err="1"/>
              <a:t>questions</a:t>
            </a:r>
            <a:r>
              <a:rPr lang="hr-HR" sz="2800" b="1" dirty="0"/>
              <a:t> </a:t>
            </a:r>
            <a:r>
              <a:rPr lang="hr-HR" sz="2800" b="1" dirty="0" err="1"/>
              <a:t>using</a:t>
            </a:r>
            <a:r>
              <a:rPr lang="hr-HR" sz="2800" b="1" dirty="0"/>
              <a:t> AGO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answer</a:t>
            </a:r>
            <a:r>
              <a:rPr lang="hr-HR" sz="2800" b="1" dirty="0"/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1840FD-B1F1-ED64-7D00-A35D51863A24}"/>
              </a:ext>
            </a:extLst>
          </p:cNvPr>
          <p:cNvSpPr txBox="1"/>
          <p:nvPr/>
        </p:nvSpPr>
        <p:spPr>
          <a:xfrm>
            <a:off x="6168442" y="5766056"/>
            <a:ext cx="5931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Share</a:t>
            </a:r>
            <a:r>
              <a:rPr lang="hr-HR" sz="2800" b="1" dirty="0"/>
              <a:t> </a:t>
            </a:r>
            <a:r>
              <a:rPr lang="hr-HR" sz="2800" b="1" dirty="0" err="1"/>
              <a:t>your</a:t>
            </a:r>
            <a:r>
              <a:rPr lang="hr-HR" sz="2800" b="1" dirty="0"/>
              <a:t> </a:t>
            </a:r>
            <a:r>
              <a:rPr lang="hr-HR" sz="2800" b="1" dirty="0" err="1"/>
              <a:t>answers</a:t>
            </a:r>
            <a:r>
              <a:rPr lang="hr-HR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468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21" grpId="0"/>
      <p:bldP spid="16" grpId="0"/>
      <p:bldP spid="20" grpId="0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BD85DEF-218C-5F9A-EFB5-410D2067B9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57421" cy="685697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E1D71-6655-CCA9-574B-D6EDC0E5D2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9670" y="146126"/>
            <a:ext cx="6164061" cy="8940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600" b="1" dirty="0" err="1"/>
              <a:t>Can</a:t>
            </a:r>
            <a:r>
              <a:rPr lang="hr-HR" sz="2600" b="1" dirty="0"/>
              <a:t> </a:t>
            </a:r>
            <a:r>
              <a:rPr lang="hr-HR" sz="2600" b="1" dirty="0" err="1"/>
              <a:t>you</a:t>
            </a:r>
            <a:r>
              <a:rPr lang="hr-HR" sz="2600" b="1" dirty="0"/>
              <a:t> </a:t>
            </a:r>
            <a:r>
              <a:rPr lang="hr-HR" sz="2600" b="1" dirty="0" err="1"/>
              <a:t>guess</a:t>
            </a:r>
            <a:r>
              <a:rPr lang="hr-HR" sz="2600" b="1" dirty="0"/>
              <a:t> </a:t>
            </a:r>
            <a:r>
              <a:rPr lang="hr-HR" sz="2600" b="1" dirty="0" err="1"/>
              <a:t>the</a:t>
            </a:r>
            <a:r>
              <a:rPr lang="hr-HR" sz="2600" b="1" dirty="0"/>
              <a:t> </a:t>
            </a:r>
            <a:r>
              <a:rPr lang="hr-HR" sz="2600" b="1" dirty="0" err="1"/>
              <a:t>correct</a:t>
            </a:r>
            <a:r>
              <a:rPr lang="hr-HR" sz="2600" b="1" dirty="0"/>
              <a:t> </a:t>
            </a:r>
            <a:r>
              <a:rPr lang="hr-HR" sz="2600" b="1" dirty="0" err="1"/>
              <a:t>preposition</a:t>
            </a:r>
            <a:r>
              <a:rPr lang="hr-HR" sz="2600" b="1" dirty="0"/>
              <a:t> </a:t>
            </a:r>
            <a:r>
              <a:rPr lang="hr-HR" sz="2600" b="1" dirty="0" err="1"/>
              <a:t>in</a:t>
            </a:r>
            <a:r>
              <a:rPr lang="hr-HR" sz="2600" b="1" dirty="0"/>
              <a:t> </a:t>
            </a:r>
            <a:r>
              <a:rPr lang="hr-HR" sz="2600" b="1" dirty="0" err="1"/>
              <a:t>Task</a:t>
            </a:r>
            <a:r>
              <a:rPr lang="hr-HR" sz="2600" b="1" dirty="0"/>
              <a:t> A? </a:t>
            </a:r>
            <a:r>
              <a:rPr lang="hr-HR" sz="2600" b="1" dirty="0" err="1"/>
              <a:t>Find</a:t>
            </a:r>
            <a:r>
              <a:rPr lang="hr-HR" sz="2600" b="1" dirty="0"/>
              <a:t> some </a:t>
            </a:r>
            <a:r>
              <a:rPr lang="hr-HR" sz="2600" b="1" dirty="0" err="1"/>
              <a:t>of</a:t>
            </a:r>
            <a:r>
              <a:rPr lang="hr-HR" sz="2600" b="1" dirty="0"/>
              <a:t> </a:t>
            </a:r>
            <a:r>
              <a:rPr lang="hr-HR" sz="2600" b="1" dirty="0" err="1"/>
              <a:t>them</a:t>
            </a:r>
            <a:r>
              <a:rPr lang="hr-HR" sz="2600" b="1" dirty="0"/>
              <a:t> </a:t>
            </a:r>
            <a:r>
              <a:rPr lang="hr-HR" sz="2600" b="1" dirty="0" err="1"/>
              <a:t>in</a:t>
            </a:r>
            <a:r>
              <a:rPr lang="hr-HR" sz="2600" b="1" dirty="0"/>
              <a:t> </a:t>
            </a:r>
            <a:r>
              <a:rPr lang="hr-HR" sz="2600" b="1" dirty="0" err="1"/>
              <a:t>Stella’s</a:t>
            </a:r>
            <a:r>
              <a:rPr lang="hr-HR" sz="2600" b="1" dirty="0"/>
              <a:t> email.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F3015C-7374-CE3F-91F3-B11E8CF4E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5" y="439487"/>
            <a:ext cx="3858087" cy="597902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D5DC8EC-C8AC-2115-8DFB-F44C9F9CF730}"/>
              </a:ext>
            </a:extLst>
          </p:cNvPr>
          <p:cNvSpPr txBox="1">
            <a:spLocks/>
          </p:cNvSpPr>
          <p:nvPr/>
        </p:nvSpPr>
        <p:spPr>
          <a:xfrm>
            <a:off x="6320900" y="905683"/>
            <a:ext cx="5181600" cy="578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sz="2600" b="1" dirty="0" err="1"/>
              <a:t>Check</a:t>
            </a:r>
            <a:r>
              <a:rPr lang="hr-HR" sz="2600" b="1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048AA0-7BB8-74D8-591C-507758817A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" t="8954" r="79093"/>
          <a:stretch/>
        </p:blipFill>
        <p:spPr>
          <a:xfrm>
            <a:off x="896991" y="1618600"/>
            <a:ext cx="558949" cy="45602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DA8DA3-C1B1-4D55-5442-BFAD361335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00" y="32290"/>
            <a:ext cx="3114915" cy="679239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7C08684E-7FB0-09CC-2C79-B9EC0F3C7B15}"/>
              </a:ext>
            </a:extLst>
          </p:cNvPr>
          <p:cNvSpPr txBox="1">
            <a:spLocks/>
          </p:cNvSpPr>
          <p:nvPr/>
        </p:nvSpPr>
        <p:spPr>
          <a:xfrm>
            <a:off x="5826507" y="4083727"/>
            <a:ext cx="6078448" cy="1991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600" b="1" dirty="0"/>
              <a:t>Fill in the </a:t>
            </a:r>
            <a:r>
              <a:rPr lang="en-US" sz="2600" b="1" dirty="0" err="1"/>
              <a:t>factfile</a:t>
            </a:r>
            <a:r>
              <a:rPr lang="en-US" sz="2600" b="1" dirty="0"/>
              <a:t> of Liverpool. Go back to Stella’s letter. </a:t>
            </a:r>
            <a:endParaRPr lang="hr-HR" sz="26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2600" b="1" dirty="0"/>
              <a:t>M</a:t>
            </a:r>
            <a:r>
              <a:rPr lang="en-US" sz="2600" b="1" dirty="0" err="1"/>
              <a:t>ake</a:t>
            </a:r>
            <a:r>
              <a:rPr lang="en-US" sz="2600" b="1" dirty="0"/>
              <a:t> a similar FACTFILE  for a place where you live.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11484460-8ECD-A6D3-7093-23F2A23FCEC5}"/>
              </a:ext>
            </a:extLst>
          </p:cNvPr>
          <p:cNvSpPr txBox="1">
            <a:spLocks/>
          </p:cNvSpPr>
          <p:nvPr/>
        </p:nvSpPr>
        <p:spPr>
          <a:xfrm>
            <a:off x="6296487" y="5965449"/>
            <a:ext cx="5181600" cy="578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sz="2600" b="1" dirty="0" err="1"/>
              <a:t>Check</a:t>
            </a:r>
            <a:r>
              <a:rPr lang="hr-HR" sz="2600" b="1" dirty="0"/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905D8DE-4E87-F6BA-4879-4D330D9781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97" y="1389824"/>
            <a:ext cx="2834886" cy="5387807"/>
          </a:xfrm>
          <a:prstGeom prst="rect">
            <a:avLst/>
          </a:prstGeom>
        </p:spPr>
      </p:pic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8C5BCFDE-E2DD-8B6B-FFC2-F152B8A1E3AA}"/>
              </a:ext>
            </a:extLst>
          </p:cNvPr>
          <p:cNvSpPr txBox="1">
            <a:spLocks/>
          </p:cNvSpPr>
          <p:nvPr/>
        </p:nvSpPr>
        <p:spPr>
          <a:xfrm>
            <a:off x="5826507" y="1548397"/>
            <a:ext cx="6164061" cy="21073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2600" dirty="0" err="1"/>
              <a:t>What</a:t>
            </a:r>
            <a:r>
              <a:rPr lang="hr-HR" sz="2600" dirty="0"/>
              <a:t> </a:t>
            </a:r>
            <a:r>
              <a:rPr lang="hr-HR" sz="2600" dirty="0" err="1"/>
              <a:t>did</a:t>
            </a:r>
            <a:r>
              <a:rPr lang="hr-HR" sz="2600" dirty="0"/>
              <a:t> </a:t>
            </a:r>
            <a:r>
              <a:rPr lang="hr-HR" sz="2600" dirty="0" err="1"/>
              <a:t>you</a:t>
            </a:r>
            <a:r>
              <a:rPr lang="hr-HR" sz="2600" dirty="0"/>
              <a:t> do </a:t>
            </a:r>
            <a:r>
              <a:rPr lang="hr-HR" sz="2600" dirty="0" err="1"/>
              <a:t>yesterday</a:t>
            </a:r>
            <a:r>
              <a:rPr lang="hr-HR" sz="2600" dirty="0"/>
              <a:t>?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2600" dirty="0" err="1"/>
              <a:t>What</a:t>
            </a:r>
            <a:r>
              <a:rPr lang="hr-HR" sz="2600" dirty="0"/>
              <a:t> </a:t>
            </a:r>
            <a:r>
              <a:rPr lang="hr-HR" sz="2600" dirty="0" err="1"/>
              <a:t>did</a:t>
            </a:r>
            <a:r>
              <a:rPr lang="hr-HR" sz="2600" dirty="0"/>
              <a:t> </a:t>
            </a:r>
            <a:r>
              <a:rPr lang="hr-HR" sz="2600" dirty="0" err="1"/>
              <a:t>you</a:t>
            </a:r>
            <a:r>
              <a:rPr lang="hr-HR" sz="2600" dirty="0"/>
              <a:t> do </a:t>
            </a:r>
            <a:r>
              <a:rPr lang="hr-HR" sz="2600" dirty="0" err="1"/>
              <a:t>last</a:t>
            </a:r>
            <a:r>
              <a:rPr lang="hr-HR" sz="2600" dirty="0"/>
              <a:t> </a:t>
            </a:r>
            <a:r>
              <a:rPr lang="hr-HR" sz="2600" dirty="0" err="1"/>
              <a:t>week</a:t>
            </a:r>
            <a:r>
              <a:rPr lang="hr-HR" sz="2600" dirty="0"/>
              <a:t>?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2600" dirty="0" err="1"/>
              <a:t>What</a:t>
            </a:r>
            <a:r>
              <a:rPr lang="hr-HR" sz="2600" dirty="0"/>
              <a:t> </a:t>
            </a:r>
            <a:r>
              <a:rPr lang="hr-HR" sz="2600" dirty="0" err="1"/>
              <a:t>did</a:t>
            </a:r>
            <a:r>
              <a:rPr lang="hr-HR" sz="2600" dirty="0"/>
              <a:t> </a:t>
            </a:r>
            <a:r>
              <a:rPr lang="hr-HR" sz="2600" dirty="0" err="1"/>
              <a:t>you</a:t>
            </a:r>
            <a:r>
              <a:rPr lang="hr-HR" sz="2600" dirty="0"/>
              <a:t> do </a:t>
            </a:r>
            <a:r>
              <a:rPr lang="hr-HR" sz="2600" dirty="0" err="1"/>
              <a:t>last</a:t>
            </a:r>
            <a:r>
              <a:rPr lang="hr-HR" sz="2600" dirty="0"/>
              <a:t> </a:t>
            </a:r>
            <a:r>
              <a:rPr lang="hr-HR" sz="2600" dirty="0" err="1"/>
              <a:t>year</a:t>
            </a:r>
            <a:r>
              <a:rPr lang="hr-HR" sz="2600" dirty="0"/>
              <a:t>?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2600" b="1" dirty="0"/>
              <a:t>Make </a:t>
            </a:r>
            <a:r>
              <a:rPr lang="hr-HR" sz="2600" b="1" dirty="0" err="1"/>
              <a:t>sentences</a:t>
            </a:r>
            <a:r>
              <a:rPr lang="hr-HR" sz="2600" b="1" dirty="0"/>
              <a:t> </a:t>
            </a:r>
            <a:r>
              <a:rPr lang="hr-HR" sz="2600" b="1" dirty="0" err="1"/>
              <a:t>using</a:t>
            </a:r>
            <a:r>
              <a:rPr lang="hr-HR" sz="2600" b="1" dirty="0"/>
              <a:t> some </a:t>
            </a:r>
            <a:r>
              <a:rPr lang="hr-HR" sz="2600" b="1" dirty="0" err="1"/>
              <a:t>of</a:t>
            </a:r>
            <a:r>
              <a:rPr lang="hr-HR" sz="2600" b="1" dirty="0"/>
              <a:t> </a:t>
            </a:r>
            <a:r>
              <a:rPr lang="hr-HR" sz="2600" b="1" dirty="0" err="1"/>
              <a:t>the</a:t>
            </a:r>
            <a:r>
              <a:rPr lang="hr-HR" sz="2600" b="1" dirty="0"/>
              <a:t> time </a:t>
            </a:r>
            <a:r>
              <a:rPr lang="hr-HR" sz="2600" b="1" dirty="0" err="1"/>
              <a:t>phrases</a:t>
            </a:r>
            <a:r>
              <a:rPr lang="hr-HR" sz="2600" b="1" dirty="0"/>
              <a:t> </a:t>
            </a:r>
            <a:r>
              <a:rPr lang="hr-HR" sz="2600" b="1" dirty="0" err="1"/>
              <a:t>from</a:t>
            </a:r>
            <a:r>
              <a:rPr lang="hr-HR" sz="2600" b="1" dirty="0"/>
              <a:t> </a:t>
            </a:r>
            <a:r>
              <a:rPr lang="hr-HR" sz="2600" b="1" dirty="0" err="1"/>
              <a:t>the</a:t>
            </a:r>
            <a:r>
              <a:rPr lang="hr-HR" sz="2600" b="1" dirty="0"/>
              <a:t> </a:t>
            </a:r>
            <a:r>
              <a:rPr lang="hr-HR" sz="2600" b="1" dirty="0" err="1"/>
              <a:t>box</a:t>
            </a:r>
            <a:r>
              <a:rPr lang="hr-HR" sz="2600" b="1" dirty="0"/>
              <a:t>. </a:t>
            </a:r>
            <a:r>
              <a:rPr lang="hr-HR" sz="2600" b="1" dirty="0" err="1"/>
              <a:t>Check</a:t>
            </a:r>
            <a:r>
              <a:rPr lang="hr-HR" sz="2600" b="1" dirty="0"/>
              <a:t> </a:t>
            </a:r>
            <a:r>
              <a:rPr lang="hr-HR" sz="2600" b="1" dirty="0" err="1"/>
              <a:t>in</a:t>
            </a:r>
            <a:r>
              <a:rPr lang="hr-HR" sz="2600" b="1" dirty="0"/>
              <a:t> </a:t>
            </a:r>
            <a:r>
              <a:rPr lang="hr-HR" sz="2600" b="1" dirty="0" err="1"/>
              <a:t>class</a:t>
            </a:r>
            <a:r>
              <a:rPr lang="hr-HR" sz="26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206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737</Words>
  <Application>Microsoft Office PowerPoint</Application>
  <PresentationFormat>Widescreen</PresentationFormat>
  <Paragraphs>118</Paragraphs>
  <Slides>11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Lesson 15  Around Liverpool</vt:lpstr>
      <vt:lpstr>Workbook page 76.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Workbook page 77.</vt:lpstr>
      <vt:lpstr>PowerPoint Presentation</vt:lpstr>
      <vt:lpstr>PowerPoint Presentation</vt:lpstr>
      <vt:lpstr>Workbook page 78.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15 – Around Liverpool</dc:title>
  <dc:creator>Josipa</dc:creator>
  <cp:lastModifiedBy>Iva Palčić Strčić</cp:lastModifiedBy>
  <cp:revision>34</cp:revision>
  <dcterms:created xsi:type="dcterms:W3CDTF">2022-08-04T01:15:45Z</dcterms:created>
  <dcterms:modified xsi:type="dcterms:W3CDTF">2022-11-15T16:39:11Z</dcterms:modified>
</cp:coreProperties>
</file>